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8"/>
  </p:notesMasterIdLst>
  <p:sldIdLst>
    <p:sldId id="1485" r:id="rId3"/>
    <p:sldId id="1475" r:id="rId4"/>
    <p:sldId id="1490" r:id="rId5"/>
    <p:sldId id="1498" r:id="rId6"/>
    <p:sldId id="1486" r:id="rId7"/>
    <p:sldId id="1489" r:id="rId8"/>
    <p:sldId id="1499" r:id="rId9"/>
    <p:sldId id="1500" r:id="rId10"/>
    <p:sldId id="1491" r:id="rId11"/>
    <p:sldId id="1501" r:id="rId12"/>
    <p:sldId id="1505" r:id="rId13"/>
    <p:sldId id="1502" r:id="rId14"/>
    <p:sldId id="1504" r:id="rId15"/>
    <p:sldId id="1495" r:id="rId16"/>
    <p:sldId id="1503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9" autoAdjust="0"/>
    <p:restoredTop sz="90097"/>
  </p:normalViewPr>
  <p:slideViewPr>
    <p:cSldViewPr snapToGrid="0">
      <p:cViewPr varScale="1">
        <p:scale>
          <a:sx n="83" d="100"/>
          <a:sy n="83" d="100"/>
        </p:scale>
        <p:origin x="2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dirty="0">
                <a:latin typeface="Corbel" panose="020B0503020204020204" pitchFamily="34" charset="0"/>
              </a:rPr>
              <a:t>Sales</a:t>
            </a:r>
          </a:p>
        </c:rich>
      </c:tx>
      <c:layout>
        <c:manualLayout>
          <c:xMode val="edge"/>
          <c:yMode val="edge"/>
          <c:x val="0.39371561911502451"/>
          <c:y val="7.0686858496366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9B-A147-9EA2-293FDA97D8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91-EB4D-A4B4-09D2228D51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91-EB4D-A4B4-09D2228D51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91-EB4D-A4B4-09D2228D51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9B-A147-9EA2-293FDA97D81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094556223472048"/>
          <c:y val="0.43608348063634894"/>
          <c:w val="0.13777227773887724"/>
          <c:h val="0.211315282018319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dirty="0">
                <a:latin typeface="Corbel" panose="020B0503020204020204" pitchFamily="34" charset="0"/>
              </a:rPr>
              <a:t>Sales</a:t>
            </a:r>
          </a:p>
        </c:rich>
      </c:tx>
      <c:layout>
        <c:manualLayout>
          <c:xMode val="edge"/>
          <c:yMode val="edge"/>
          <c:x val="0.39371561911502451"/>
          <c:y val="7.0686858496366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9B-A147-9EA2-293FDA97D8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91-EB4D-A4B4-09D2228D51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91-EB4D-A4B4-09D2228D51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91-EB4D-A4B4-09D2228D51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9B-A147-9EA2-293FDA97D81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13760772761966"/>
          <c:y val="0.43400283195015138"/>
          <c:w val="0.13777227773887724"/>
          <c:h val="0.211315282018319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AE-E44A-A1F1-613D32898C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AE-E44A-A1F1-613D32898C4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AE-E44A-A1F1-613D32898C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AE-E44A-A1F1-613D32898C4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AE-E44A-A1F1-613D32898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60570351"/>
        <c:axId val="460568703"/>
      </c:barChart>
      <c:valAx>
        <c:axId val="460568703"/>
        <c:scaling>
          <c:orientation val="minMax"/>
        </c:scaling>
        <c:delete val="0"/>
        <c:axPos val="l"/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570351"/>
        <c:crosses val="autoZero"/>
        <c:crossBetween val="between"/>
      </c:valAx>
      <c:catAx>
        <c:axId val="460570351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5687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AE-E44A-A1F1-613D32898C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AE-E44A-A1F1-613D32898C4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AE-E44A-A1F1-613D32898C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AE-E44A-A1F1-613D32898C4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AE-E44A-A1F1-613D32898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12"/>
        <c:axId val="460570351"/>
        <c:axId val="460568703"/>
      </c:barChart>
      <c:valAx>
        <c:axId val="460568703"/>
        <c:scaling>
          <c:orientation val="minMax"/>
        </c:scaling>
        <c:delete val="0"/>
        <c:axPos val="l"/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570351"/>
        <c:crosses val="autoZero"/>
        <c:crossBetween val="between"/>
      </c:valAx>
      <c:catAx>
        <c:axId val="460570351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5687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A34CF4-E004-F042-87BD-6A4895A347B1}" type="doc">
      <dgm:prSet loTypeId="urn:microsoft.com/office/officeart/2005/8/layout/venn1" loCatId="" qsTypeId="urn:microsoft.com/office/officeart/2005/8/quickstyle/simple1" qsCatId="simple" csTypeId="urn:microsoft.com/office/officeart/2005/8/colors/colorful4" csCatId="colorful" phldr="1"/>
      <dgm:spPr/>
    </dgm:pt>
    <dgm:pt modelId="{75A7F260-790C-5442-858B-A8BA440E59BE}">
      <dgm:prSet phldrT="[Text]"/>
      <dgm:spPr/>
      <dgm:t>
        <a:bodyPr/>
        <a:lstStyle/>
        <a:p>
          <a:r>
            <a:rPr lang="en-US" dirty="0"/>
            <a:t>Personal</a:t>
          </a:r>
        </a:p>
      </dgm:t>
    </dgm:pt>
    <dgm:pt modelId="{C3FFBC3C-7B76-834D-B381-2BA0ED5D5414}" type="parTrans" cxnId="{7DFDB292-9174-3045-84A7-2584D8EAE702}">
      <dgm:prSet/>
      <dgm:spPr/>
      <dgm:t>
        <a:bodyPr/>
        <a:lstStyle/>
        <a:p>
          <a:endParaRPr lang="en-US"/>
        </a:p>
      </dgm:t>
    </dgm:pt>
    <dgm:pt modelId="{6490CB99-BA51-5F45-86BA-3E597F6F94C6}" type="sibTrans" cxnId="{7DFDB292-9174-3045-84A7-2584D8EAE702}">
      <dgm:prSet/>
      <dgm:spPr/>
      <dgm:t>
        <a:bodyPr/>
        <a:lstStyle/>
        <a:p>
          <a:endParaRPr lang="en-US"/>
        </a:p>
      </dgm:t>
    </dgm:pt>
    <dgm:pt modelId="{8F45504F-9CA3-D342-A370-4CD9F73B98B8}">
      <dgm:prSet phldrT="[Text]"/>
      <dgm:spPr/>
      <dgm:t>
        <a:bodyPr/>
        <a:lstStyle/>
        <a:p>
          <a:r>
            <a:rPr lang="en-US" dirty="0"/>
            <a:t>Professional</a:t>
          </a:r>
        </a:p>
      </dgm:t>
    </dgm:pt>
    <dgm:pt modelId="{38A72A2E-7EA9-F149-ABB4-C0E34CA3BCAD}" type="parTrans" cxnId="{EFCB08A2-EECB-094F-8DC4-D590BC08A249}">
      <dgm:prSet/>
      <dgm:spPr/>
      <dgm:t>
        <a:bodyPr/>
        <a:lstStyle/>
        <a:p>
          <a:endParaRPr lang="en-US"/>
        </a:p>
      </dgm:t>
    </dgm:pt>
    <dgm:pt modelId="{A8BE6A05-9E2C-6C49-A8C5-2FD73782316C}" type="sibTrans" cxnId="{EFCB08A2-EECB-094F-8DC4-D590BC08A249}">
      <dgm:prSet/>
      <dgm:spPr/>
      <dgm:t>
        <a:bodyPr/>
        <a:lstStyle/>
        <a:p>
          <a:endParaRPr lang="en-US"/>
        </a:p>
      </dgm:t>
    </dgm:pt>
    <dgm:pt modelId="{B57F617D-0BFB-194A-9CCF-F57166AE9E4B}">
      <dgm:prSet phldrT="[Text]"/>
      <dgm:spPr/>
      <dgm:t>
        <a:bodyPr/>
        <a:lstStyle/>
        <a:p>
          <a:r>
            <a:rPr lang="en-US" dirty="0"/>
            <a:t>Workplace</a:t>
          </a:r>
        </a:p>
      </dgm:t>
    </dgm:pt>
    <dgm:pt modelId="{1BD032C4-F56E-854B-B498-0FD7DF95CC97}" type="parTrans" cxnId="{8D0460AF-2437-1740-AEA0-EADAB086E286}">
      <dgm:prSet/>
      <dgm:spPr/>
      <dgm:t>
        <a:bodyPr/>
        <a:lstStyle/>
        <a:p>
          <a:endParaRPr lang="en-US"/>
        </a:p>
      </dgm:t>
    </dgm:pt>
    <dgm:pt modelId="{2385B5E6-6CC1-DE48-A8E2-5FBA60746ED1}" type="sibTrans" cxnId="{8D0460AF-2437-1740-AEA0-EADAB086E286}">
      <dgm:prSet/>
      <dgm:spPr/>
      <dgm:t>
        <a:bodyPr/>
        <a:lstStyle/>
        <a:p>
          <a:endParaRPr lang="en-US"/>
        </a:p>
      </dgm:t>
    </dgm:pt>
    <dgm:pt modelId="{8E7D2F20-D612-D84E-A434-CA4CCE0F0CEB}" type="pres">
      <dgm:prSet presAssocID="{90A34CF4-E004-F042-87BD-6A4895A347B1}" presName="compositeShape" presStyleCnt="0">
        <dgm:presLayoutVars>
          <dgm:chMax val="7"/>
          <dgm:dir/>
          <dgm:resizeHandles val="exact"/>
        </dgm:presLayoutVars>
      </dgm:prSet>
      <dgm:spPr/>
    </dgm:pt>
    <dgm:pt modelId="{C40B0082-71BD-464A-82F6-6DF925BECB89}" type="pres">
      <dgm:prSet presAssocID="{75A7F260-790C-5442-858B-A8BA440E59BE}" presName="circ1" presStyleLbl="vennNode1" presStyleIdx="0" presStyleCnt="3"/>
      <dgm:spPr/>
    </dgm:pt>
    <dgm:pt modelId="{8967F4D7-8B78-9D48-8F1D-69D05FA20CA8}" type="pres">
      <dgm:prSet presAssocID="{75A7F260-790C-5442-858B-A8BA440E59B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5CB4559-AB98-2F47-B6B3-45BACDC0D307}" type="pres">
      <dgm:prSet presAssocID="{8F45504F-9CA3-D342-A370-4CD9F73B98B8}" presName="circ2" presStyleLbl="vennNode1" presStyleIdx="1" presStyleCnt="3"/>
      <dgm:spPr/>
    </dgm:pt>
    <dgm:pt modelId="{357194FA-70F2-FA46-AF1D-25F0E59DD603}" type="pres">
      <dgm:prSet presAssocID="{8F45504F-9CA3-D342-A370-4CD9F73B98B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8EE0451-7518-7446-8F41-259FC64B0FFA}" type="pres">
      <dgm:prSet presAssocID="{B57F617D-0BFB-194A-9CCF-F57166AE9E4B}" presName="circ3" presStyleLbl="vennNode1" presStyleIdx="2" presStyleCnt="3"/>
      <dgm:spPr/>
    </dgm:pt>
    <dgm:pt modelId="{ECB7B8F3-691C-EF4E-A276-1D9F25702226}" type="pres">
      <dgm:prSet presAssocID="{B57F617D-0BFB-194A-9CCF-F57166AE9E4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1F6B626-C05F-ED4E-BAA8-BF0BCB5185EE}" type="presOf" srcId="{90A34CF4-E004-F042-87BD-6A4895A347B1}" destId="{8E7D2F20-D612-D84E-A434-CA4CCE0F0CEB}" srcOrd="0" destOrd="0" presId="urn:microsoft.com/office/officeart/2005/8/layout/venn1"/>
    <dgm:cxn modelId="{7DFDB292-9174-3045-84A7-2584D8EAE702}" srcId="{90A34CF4-E004-F042-87BD-6A4895A347B1}" destId="{75A7F260-790C-5442-858B-A8BA440E59BE}" srcOrd="0" destOrd="0" parTransId="{C3FFBC3C-7B76-834D-B381-2BA0ED5D5414}" sibTransId="{6490CB99-BA51-5F45-86BA-3E597F6F94C6}"/>
    <dgm:cxn modelId="{8F021D9A-317B-0946-826D-253C65771574}" type="presOf" srcId="{B57F617D-0BFB-194A-9CCF-F57166AE9E4B}" destId="{ECB7B8F3-691C-EF4E-A276-1D9F25702226}" srcOrd="0" destOrd="0" presId="urn:microsoft.com/office/officeart/2005/8/layout/venn1"/>
    <dgm:cxn modelId="{EFCB08A2-EECB-094F-8DC4-D590BC08A249}" srcId="{90A34CF4-E004-F042-87BD-6A4895A347B1}" destId="{8F45504F-9CA3-D342-A370-4CD9F73B98B8}" srcOrd="1" destOrd="0" parTransId="{38A72A2E-7EA9-F149-ABB4-C0E34CA3BCAD}" sibTransId="{A8BE6A05-9E2C-6C49-A8C5-2FD73782316C}"/>
    <dgm:cxn modelId="{73F807AA-6B31-6543-81AB-B929F2DE2FD0}" type="presOf" srcId="{75A7F260-790C-5442-858B-A8BA440E59BE}" destId="{C40B0082-71BD-464A-82F6-6DF925BECB89}" srcOrd="1" destOrd="0" presId="urn:microsoft.com/office/officeart/2005/8/layout/venn1"/>
    <dgm:cxn modelId="{8D0460AF-2437-1740-AEA0-EADAB086E286}" srcId="{90A34CF4-E004-F042-87BD-6A4895A347B1}" destId="{B57F617D-0BFB-194A-9CCF-F57166AE9E4B}" srcOrd="2" destOrd="0" parTransId="{1BD032C4-F56E-854B-B498-0FD7DF95CC97}" sibTransId="{2385B5E6-6CC1-DE48-A8E2-5FBA60746ED1}"/>
    <dgm:cxn modelId="{3ADBD2BA-2394-474A-B2D7-17FCF4BCF6B6}" type="presOf" srcId="{8F45504F-9CA3-D342-A370-4CD9F73B98B8}" destId="{357194FA-70F2-FA46-AF1D-25F0E59DD603}" srcOrd="0" destOrd="0" presId="urn:microsoft.com/office/officeart/2005/8/layout/venn1"/>
    <dgm:cxn modelId="{45985FC4-5B52-7F41-9D01-EF6481332A3C}" type="presOf" srcId="{B57F617D-0BFB-194A-9CCF-F57166AE9E4B}" destId="{58EE0451-7518-7446-8F41-259FC64B0FFA}" srcOrd="1" destOrd="0" presId="urn:microsoft.com/office/officeart/2005/8/layout/venn1"/>
    <dgm:cxn modelId="{BCA5ECD6-071D-F04D-A379-C9E7F03EB74F}" type="presOf" srcId="{75A7F260-790C-5442-858B-A8BA440E59BE}" destId="{8967F4D7-8B78-9D48-8F1D-69D05FA20CA8}" srcOrd="0" destOrd="0" presId="urn:microsoft.com/office/officeart/2005/8/layout/venn1"/>
    <dgm:cxn modelId="{CD2D9AE6-C770-2E4E-B7D4-A1C0C8882DCF}" type="presOf" srcId="{8F45504F-9CA3-D342-A370-4CD9F73B98B8}" destId="{15CB4559-AB98-2F47-B6B3-45BACDC0D307}" srcOrd="1" destOrd="0" presId="urn:microsoft.com/office/officeart/2005/8/layout/venn1"/>
    <dgm:cxn modelId="{C5DAE248-D755-FD42-819B-931C2F69663B}" type="presParOf" srcId="{8E7D2F20-D612-D84E-A434-CA4CCE0F0CEB}" destId="{C40B0082-71BD-464A-82F6-6DF925BECB89}" srcOrd="0" destOrd="0" presId="urn:microsoft.com/office/officeart/2005/8/layout/venn1"/>
    <dgm:cxn modelId="{FC7D1D44-97F3-6844-9EF4-3102B165A998}" type="presParOf" srcId="{8E7D2F20-D612-D84E-A434-CA4CCE0F0CEB}" destId="{8967F4D7-8B78-9D48-8F1D-69D05FA20CA8}" srcOrd="1" destOrd="0" presId="urn:microsoft.com/office/officeart/2005/8/layout/venn1"/>
    <dgm:cxn modelId="{83540BDE-3FD2-CD41-A053-4BF75BA9C611}" type="presParOf" srcId="{8E7D2F20-D612-D84E-A434-CA4CCE0F0CEB}" destId="{15CB4559-AB98-2F47-B6B3-45BACDC0D307}" srcOrd="2" destOrd="0" presId="urn:microsoft.com/office/officeart/2005/8/layout/venn1"/>
    <dgm:cxn modelId="{5A661B53-124B-7549-B502-EE49F6D5CB38}" type="presParOf" srcId="{8E7D2F20-D612-D84E-A434-CA4CCE0F0CEB}" destId="{357194FA-70F2-FA46-AF1D-25F0E59DD603}" srcOrd="3" destOrd="0" presId="urn:microsoft.com/office/officeart/2005/8/layout/venn1"/>
    <dgm:cxn modelId="{2522363C-6D4E-4C49-AA28-26DBFED50F38}" type="presParOf" srcId="{8E7D2F20-D612-D84E-A434-CA4CCE0F0CEB}" destId="{58EE0451-7518-7446-8F41-259FC64B0FFA}" srcOrd="4" destOrd="0" presId="urn:microsoft.com/office/officeart/2005/8/layout/venn1"/>
    <dgm:cxn modelId="{E7BB5568-E88A-B748-B5D7-6E99B3953E55}" type="presParOf" srcId="{8E7D2F20-D612-D84E-A434-CA4CCE0F0CEB}" destId="{ECB7B8F3-691C-EF4E-A276-1D9F2570222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B0082-71BD-464A-82F6-6DF925BECB89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Personal</a:t>
          </a:r>
        </a:p>
      </dsp:txBody>
      <dsp:txXfrm>
        <a:off x="2871893" y="636693"/>
        <a:ext cx="2384213" cy="1463040"/>
      </dsp:txXfrm>
    </dsp:sp>
    <dsp:sp modelId="{15CB4559-AB98-2F47-B6B3-45BACDC0D307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Professional</a:t>
          </a:r>
        </a:p>
      </dsp:txBody>
      <dsp:txXfrm>
        <a:off x="4605866" y="2939626"/>
        <a:ext cx="1950720" cy="1788160"/>
      </dsp:txXfrm>
    </dsp:sp>
    <dsp:sp modelId="{58EE0451-7518-7446-8F41-259FC64B0FFA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Workplace</a:t>
          </a:r>
        </a:p>
      </dsp:txBody>
      <dsp:txXfrm>
        <a:off x="1571413" y="2939626"/>
        <a:ext cx="1950720" cy="178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6A07B-5CD1-5549-B3B3-A4887C63708C}" type="datetimeFigureOut">
              <a:rPr lang="en-US" smtClean="0"/>
              <a:t>8/14/20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79D4B-5EC2-F144-A3C3-031752E4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3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2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7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Meetup – also different geographies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7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Master Remote – Jackie</a:t>
            </a:r>
          </a:p>
          <a:p>
            <a:r>
              <a:rPr lang="en-US" i="1" dirty="0"/>
              <a:t>Small isn’t bad – Danny</a:t>
            </a:r>
          </a:p>
          <a:p>
            <a:r>
              <a:rPr lang="en-US" i="1" dirty="0"/>
              <a:t>Get Invested – MC</a:t>
            </a:r>
          </a:p>
          <a:p>
            <a:r>
              <a:rPr lang="en-US" i="1" dirty="0"/>
              <a:t>Mix it up at your company- Danny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1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1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1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2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5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3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9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7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Jackie – becomes a chore</a:t>
            </a:r>
          </a:p>
          <a:p>
            <a:r>
              <a:rPr lang="en-US" i="1" dirty="0"/>
              <a:t>MC – Get to it tomorrow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79D4B-5EC2-F144-A3C3-031752E4E9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llabPP2017/Webgrey.jpg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Users/elkeweiss/Desktop/Corp%20PPT/logos-01white.png" TargetMode="Externa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3321" y="2041887"/>
            <a:ext cx="9144000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200"/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3641" y="2956922"/>
            <a:ext cx="74325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96C13B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C82F4B-0CAA-EE47-826D-D7687E7DD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AD704AA-EF73-3444-8CA6-F291BA08A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6672" y="685800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E663E-76DA-1046-B88A-F648C7E76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23532" b="31545"/>
          <a:stretch/>
        </p:blipFill>
        <p:spPr>
          <a:xfrm>
            <a:off x="8585200" y="2909590"/>
            <a:ext cx="3596639" cy="32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C9BE-134D-B947-9478-4ABA86BFCB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F13BA3-EB1F-2741-8389-FD7B03D06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724400" cy="6116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37C3A8-E1E1-D549-897E-97698272D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600" y="1087438"/>
            <a:ext cx="6568440" cy="4351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lvl1pPr>
            <a:lvl2pPr marL="457200" indent="0">
              <a:spcAft>
                <a:spcPts val="0"/>
              </a:spcAft>
              <a:buClr>
                <a:srgbClr val="96C13B"/>
              </a:buClr>
              <a:buFontTx/>
              <a:buNone/>
              <a:defRPr sz="2000"/>
            </a:lvl2pPr>
            <a:lvl3pPr marL="914400" indent="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Tx/>
              <a:buNone/>
              <a:defRPr sz="1800"/>
            </a:lvl3pPr>
            <a:lvl4pPr marL="1371600" indent="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Tx/>
              <a:buNone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6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C9BE-134D-B947-9478-4ABA86BFCB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F13BA3-EB1F-2741-8389-FD7B03D06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7600" y="10002"/>
            <a:ext cx="4724400" cy="61164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C2E12FF-1AAC-D948-8F69-C6A865BDA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9002" y="912813"/>
            <a:ext cx="6294118" cy="435133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FontTx/>
              <a:buNone/>
              <a:defRPr sz="2400" b="0"/>
            </a:lvl1pPr>
            <a:lvl2pPr marL="457200" indent="0">
              <a:spcAft>
                <a:spcPts val="600"/>
              </a:spcAft>
              <a:buFontTx/>
              <a:buNone/>
              <a:defRPr/>
            </a:lvl2pPr>
            <a:lvl3pPr marL="914400" indent="0">
              <a:spcAft>
                <a:spcPts val="600"/>
              </a:spcAft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2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C9BE-134D-B947-9478-4ABA86BFCB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F13BA3-EB1F-2741-8389-FD7B03D06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7600" y="10002"/>
            <a:ext cx="4724400" cy="61164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41EF9B-41AC-7349-9198-EA9B52847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60" y="1016318"/>
            <a:ext cx="6492240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134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91EB1F-53CE-F742-8A34-17357C74665D}"/>
              </a:ext>
            </a:extLst>
          </p:cNvPr>
          <p:cNvSpPr/>
          <p:nvPr/>
        </p:nvSpPr>
        <p:spPr>
          <a:xfrm>
            <a:off x="0" y="0"/>
            <a:ext cx="4713288" cy="6146800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2128" y="2384846"/>
            <a:ext cx="4019340" cy="13168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98C1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6196C5C-998F-3945-B5BB-A4EF55A70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81DABE-F898-014B-802D-5A5513DF8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600" y="1087438"/>
            <a:ext cx="6568440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229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91EB1F-53CE-F742-8A34-17357C74665D}"/>
              </a:ext>
            </a:extLst>
          </p:cNvPr>
          <p:cNvSpPr/>
          <p:nvPr/>
        </p:nvSpPr>
        <p:spPr>
          <a:xfrm>
            <a:off x="0" y="0"/>
            <a:ext cx="4713288" cy="6146800"/>
          </a:xfrm>
          <a:prstGeom prst="rect">
            <a:avLst/>
          </a:prstGeom>
          <a:solidFill>
            <a:srgbClr val="74B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2128" y="2384846"/>
            <a:ext cx="4019340" cy="13168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6196C5C-998F-3945-B5BB-A4EF55A70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81DABE-F898-014B-802D-5A5513DF8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600" y="1087438"/>
            <a:ext cx="6568440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50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2128" y="2384846"/>
            <a:ext cx="3825060" cy="13168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98C1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6196C5C-998F-3945-B5BB-A4EF55A70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81DABE-F898-014B-802D-5A5513DF8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573" y="1087438"/>
            <a:ext cx="6888467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D0CCB6-E3E8-DE4B-9581-8A1F7F90036A}"/>
              </a:ext>
            </a:extLst>
          </p:cNvPr>
          <p:cNvCxnSpPr/>
          <p:nvPr/>
        </p:nvCxnSpPr>
        <p:spPr>
          <a:xfrm>
            <a:off x="4500880" y="355600"/>
            <a:ext cx="0" cy="5537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5B8596-4BEC-2B4E-BF4B-30572BD4CA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280688" y="4409439"/>
            <a:ext cx="1911312" cy="17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91EB1F-53CE-F742-8A34-17357C74665D}"/>
              </a:ext>
            </a:extLst>
          </p:cNvPr>
          <p:cNvSpPr/>
          <p:nvPr/>
        </p:nvSpPr>
        <p:spPr>
          <a:xfrm>
            <a:off x="0" y="0"/>
            <a:ext cx="4713288" cy="6146800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2128" y="2384846"/>
            <a:ext cx="4019340" cy="13168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98C1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6196C5C-998F-3945-B5BB-A4EF55A70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1E2AEF-FF03-DF40-89CE-E63ECF9E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440" y="209177"/>
            <a:ext cx="6568440" cy="4351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0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6196C5C-998F-3945-B5BB-A4EF55A70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5B8596-4BEC-2B4E-BF4B-30572BD4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280688" y="4409439"/>
            <a:ext cx="1911312" cy="17154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8141FC-3029-EB4F-9188-F85FBA5B8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573" y="1087438"/>
            <a:ext cx="6888467" cy="4351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E63B7E-730C-4F42-BEDD-0AC1DABB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28" y="2384846"/>
            <a:ext cx="3825060" cy="13168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98C1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E5EE70-FFEB-B74D-B1B2-7DFD2D82C5AB}"/>
              </a:ext>
            </a:extLst>
          </p:cNvPr>
          <p:cNvCxnSpPr/>
          <p:nvPr/>
        </p:nvCxnSpPr>
        <p:spPr>
          <a:xfrm>
            <a:off x="4500880" y="355600"/>
            <a:ext cx="0" cy="5537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1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93E044-601E-C544-8A4D-B32C3C46FF57}"/>
              </a:ext>
            </a:extLst>
          </p:cNvPr>
          <p:cNvSpPr/>
          <p:nvPr/>
        </p:nvSpPr>
        <p:spPr>
          <a:xfrm>
            <a:off x="1" y="0"/>
            <a:ext cx="5302633" cy="6150543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2557D0-E687-E34B-A2F1-8DCD365C7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7738A7F-0159-8A43-9F41-9B5F0C5D2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903280"/>
              </p:ext>
            </p:extLst>
          </p:nvPr>
        </p:nvGraphicFramePr>
        <p:xfrm>
          <a:off x="5302634" y="46622"/>
          <a:ext cx="6889366" cy="610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38AAE2B-70FB-EA49-A757-690F79CE9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8" y="851467"/>
            <a:ext cx="4422135" cy="4966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4BC4E6-C416-A14A-B735-FCFD33647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670" y="1394722"/>
            <a:ext cx="4422135" cy="435133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FontTx/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spcAft>
                <a:spcPts val="600"/>
              </a:spcAft>
              <a:buFontTx/>
              <a:buNone/>
              <a:defRPr/>
            </a:lvl2pPr>
            <a:lvl3pPr marL="914400" indent="0">
              <a:spcAft>
                <a:spcPts val="600"/>
              </a:spcAft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4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2557D0-E687-E34B-A2F1-8DCD365C7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7738A7F-0159-8A43-9F41-9B5F0C5D2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6841999"/>
              </p:ext>
            </p:extLst>
          </p:nvPr>
        </p:nvGraphicFramePr>
        <p:xfrm>
          <a:off x="5143447" y="73874"/>
          <a:ext cx="6889366" cy="610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38AAE2B-70FB-EA49-A757-690F79CE9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5" y="786921"/>
            <a:ext cx="4505958" cy="4966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59500B-4C83-6D47-9408-10B12ECD53C7}"/>
              </a:ext>
            </a:extLst>
          </p:cNvPr>
          <p:cNvCxnSpPr>
            <a:cxnSpLocks/>
          </p:cNvCxnSpPr>
          <p:nvPr/>
        </p:nvCxnSpPr>
        <p:spPr>
          <a:xfrm>
            <a:off x="5529431" y="559398"/>
            <a:ext cx="0" cy="5132875"/>
          </a:xfrm>
          <a:prstGeom prst="line">
            <a:avLst/>
          </a:prstGeom>
          <a:ln w="28575">
            <a:solidFill>
              <a:srgbClr val="96C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C6D816-E545-0141-BF7D-ACF089EE1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985" y="1283554"/>
            <a:ext cx="4512695" cy="451082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2200"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635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178BCF-F1A2-4E44-ADED-2F6568B2EAFB}"/>
              </a:ext>
            </a:extLst>
          </p:cNvPr>
          <p:cNvSpPr/>
          <p:nvPr/>
        </p:nvSpPr>
        <p:spPr>
          <a:xfrm>
            <a:off x="0" y="10204"/>
            <a:ext cx="12192000" cy="6126480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C82F4B-0CAA-EE47-826D-D7687E7DD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AD704AA-EF73-3444-8CA6-F291BA08A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6672" y="685800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591360-07D7-2E41-97F8-F23AADB48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23711" b="32277"/>
          <a:stretch/>
        </p:blipFill>
        <p:spPr>
          <a:xfrm>
            <a:off x="8595361" y="2942901"/>
            <a:ext cx="3596639" cy="31927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E7AD6E-2967-574F-9424-A67825E56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3321" y="2041887"/>
            <a:ext cx="9144000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200">
                <a:solidFill>
                  <a:srgbClr val="96C13B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5F929A-4869-5F40-ADE8-9F05D66C27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55056" y="2956922"/>
            <a:ext cx="744134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2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93BAC0-EA1B-804E-847E-D247B8998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EB3AEAB-CA72-3241-8202-9B65CF715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502013"/>
              </p:ext>
            </p:extLst>
          </p:nvPr>
        </p:nvGraphicFramePr>
        <p:xfrm>
          <a:off x="5550946" y="473336"/>
          <a:ext cx="6173556" cy="535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B7A5653-B201-FE43-867E-F49DEE6A8605}"/>
              </a:ext>
            </a:extLst>
          </p:cNvPr>
          <p:cNvSpPr/>
          <p:nvPr/>
        </p:nvSpPr>
        <p:spPr>
          <a:xfrm>
            <a:off x="1" y="0"/>
            <a:ext cx="5302633" cy="6150543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99EAC2-BB32-6747-95F4-A7954C1D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8" y="848480"/>
            <a:ext cx="4422135" cy="4966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010EEE3-F333-994F-85CB-DA73C79E5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670" y="1391735"/>
            <a:ext cx="4422135" cy="435133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FontTx/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spcAft>
                <a:spcPts val="600"/>
              </a:spcAft>
              <a:buFontTx/>
              <a:buNone/>
              <a:defRPr/>
            </a:lvl2pPr>
            <a:lvl3pPr marL="914400" indent="0">
              <a:spcAft>
                <a:spcPts val="600"/>
              </a:spcAft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02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93BAC0-EA1B-804E-847E-D247B8998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EB3AEAB-CA72-3241-8202-9B65CF715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439848"/>
              </p:ext>
            </p:extLst>
          </p:nvPr>
        </p:nvGraphicFramePr>
        <p:xfrm>
          <a:off x="5733826" y="470191"/>
          <a:ext cx="5775520" cy="5550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D433A5-8EF4-FE4F-A8E7-D9F9E5BF9D1F}"/>
              </a:ext>
            </a:extLst>
          </p:cNvPr>
          <p:cNvCxnSpPr>
            <a:cxnSpLocks/>
          </p:cNvCxnSpPr>
          <p:nvPr/>
        </p:nvCxnSpPr>
        <p:spPr>
          <a:xfrm>
            <a:off x="5529431" y="559398"/>
            <a:ext cx="0" cy="5132875"/>
          </a:xfrm>
          <a:prstGeom prst="line">
            <a:avLst/>
          </a:prstGeom>
          <a:ln w="28575">
            <a:solidFill>
              <a:srgbClr val="96C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890C2CB-BB6F-8842-BABC-BA7651EE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5" y="786921"/>
            <a:ext cx="4505958" cy="4966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A87C8C-BA1D-0E46-8C50-FC2C46A06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985" y="1283554"/>
            <a:ext cx="4512695" cy="451082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2200"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41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B3340C-4D54-214A-B198-2DB8D02A63F3}"/>
              </a:ext>
            </a:extLst>
          </p:cNvPr>
          <p:cNvSpPr/>
          <p:nvPr/>
        </p:nvSpPr>
        <p:spPr>
          <a:xfrm>
            <a:off x="0" y="0"/>
            <a:ext cx="12192000" cy="6226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C82F4B-0CAA-EE47-826D-D7687E7DD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EE107A3B-0CAB-AD4A-8440-0A17C2224957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60400" y="44551"/>
            <a:ext cx="10964071" cy="61335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29684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C82F4B-0CAA-EE47-826D-D7687E7DD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3191" y="2334915"/>
            <a:ext cx="7215548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200"/>
            </a:lvl1pPr>
          </a:lstStyle>
          <a:p>
            <a:r>
              <a:rPr lang="en-US" dirty="0"/>
              <a:t>Thank you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C82F4B-0CAA-EE47-826D-D7687E7DD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AD704AA-EF73-3444-8CA6-F291BA08A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6672" y="685800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E663E-76DA-1046-B88A-F648C7E76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23532" b="31545"/>
          <a:stretch/>
        </p:blipFill>
        <p:spPr>
          <a:xfrm>
            <a:off x="8585200" y="2909590"/>
            <a:ext cx="3596639" cy="32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178BCF-F1A2-4E44-ADED-2F6568B2EAFB}"/>
              </a:ext>
            </a:extLst>
          </p:cNvPr>
          <p:cNvSpPr/>
          <p:nvPr/>
        </p:nvSpPr>
        <p:spPr>
          <a:xfrm>
            <a:off x="0" y="0"/>
            <a:ext cx="12192000" cy="6126480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C82F4B-0CAA-EE47-826D-D7687E7DD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AD704AA-EF73-3444-8CA6-F291BA08A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6672" y="685800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591360-07D7-2E41-97F8-F23AADB48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23711" b="32277"/>
          <a:stretch/>
        </p:blipFill>
        <p:spPr>
          <a:xfrm>
            <a:off x="8595361" y="2932741"/>
            <a:ext cx="3596639" cy="319276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DAE207-4723-EF44-8D7D-E94371F31C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3191" y="2334915"/>
            <a:ext cx="7215548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Thank you style</a:t>
            </a:r>
          </a:p>
        </p:txBody>
      </p:sp>
    </p:spTree>
    <p:extLst>
      <p:ext uri="{BB962C8B-B14F-4D97-AF65-F5344CB8AC3E}">
        <p14:creationId xmlns:p14="http://schemas.microsoft.com/office/powerpoint/2010/main" val="20775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Clou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>
          <a:xfrm>
            <a:off x="1" y="1"/>
            <a:ext cx="12188388" cy="6531428"/>
          </a:xfrm>
          <a:prstGeom prst="rect">
            <a:avLst/>
          </a:prstGeom>
        </p:spPr>
      </p:pic>
      <p:sp>
        <p:nvSpPr>
          <p:cNvPr id="25" name="Tex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3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60" y="-2"/>
            <a:ext cx="11580224" cy="762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6578600"/>
            <a:ext cx="2235200" cy="20710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01245"/>
            <a:ext cx="609600" cy="508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14401"/>
            <a:ext cx="10972800" cy="5349209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1776" y="0"/>
            <a:ext cx="11580224" cy="762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6578600"/>
            <a:ext cx="2235200" cy="2071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01245"/>
            <a:ext cx="609600" cy="508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14401"/>
            <a:ext cx="10972800" cy="5349209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1776" y="0"/>
            <a:ext cx="11580224" cy="762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6578600"/>
            <a:ext cx="2235200" cy="2071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01245"/>
            <a:ext cx="609600" cy="508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5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14401"/>
            <a:ext cx="10972800" cy="5349209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1776" y="0"/>
            <a:ext cx="11580224" cy="762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6578600"/>
            <a:ext cx="2235200" cy="2071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01245"/>
            <a:ext cx="609600" cy="508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293F16-4B91-744F-88B6-BAD6D5DACB7E}"/>
              </a:ext>
            </a:extLst>
          </p:cNvPr>
          <p:cNvCxnSpPr>
            <a:cxnSpLocks/>
          </p:cNvCxnSpPr>
          <p:nvPr/>
        </p:nvCxnSpPr>
        <p:spPr>
          <a:xfrm>
            <a:off x="909320" y="1249680"/>
            <a:ext cx="11282680" cy="0"/>
          </a:xfrm>
          <a:prstGeom prst="line">
            <a:avLst/>
          </a:prstGeom>
          <a:ln w="19050" cap="rnd" cmpd="sng">
            <a:solidFill>
              <a:srgbClr val="98C1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079" y="647120"/>
            <a:ext cx="10696575" cy="699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080" y="1443038"/>
            <a:ext cx="9707880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2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E8AF-8AB9-EB48-9206-34D0A3118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5EB70C11-09D5-394B-A9F6-AD4E6962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655" y="737616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86F58-B3D7-4240-99E2-DF4D027682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280688" y="4409439"/>
            <a:ext cx="1911312" cy="17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|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6578600"/>
            <a:ext cx="2235200" cy="2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2"/>
            <a:ext cx="10972800" cy="3428999"/>
          </a:xfrm>
          <a:prstGeom prst="rect">
            <a:avLst/>
          </a:prstGeom>
          <a:ln>
            <a:noFill/>
          </a:ln>
        </p:spPr>
        <p:txBody>
          <a:bodyPr bIns="45720" anchor="b">
            <a:normAutofit/>
          </a:bodyPr>
          <a:lstStyle>
            <a:lvl1pPr algn="l">
              <a:lnSpc>
                <a:spcPts val="4800"/>
              </a:lnSpc>
              <a:defRPr sz="5333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6578600"/>
            <a:ext cx="2235200" cy="2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14401"/>
            <a:ext cx="10972800" cy="5349209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1776" y="0"/>
            <a:ext cx="11580224" cy="762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6578600"/>
            <a:ext cx="2235200" cy="2071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01245"/>
            <a:ext cx="609600" cy="508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6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E8AF-8AB9-EB48-9206-34D0A3118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2C46EC-DB95-2A41-85AC-2DFC7FA2BAE3}"/>
              </a:ext>
            </a:extLst>
          </p:cNvPr>
          <p:cNvGrpSpPr/>
          <p:nvPr userDrawn="1"/>
        </p:nvGrpSpPr>
        <p:grpSpPr>
          <a:xfrm>
            <a:off x="0" y="1786003"/>
            <a:ext cx="12192000" cy="5098892"/>
            <a:chOff x="0" y="1759108"/>
            <a:chExt cx="12192000" cy="50988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04B1E3-A16C-6E44-A55E-BEB802B3A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4000"/>
            </a:blip>
            <a:srcRect l="28015" b="46382"/>
            <a:stretch/>
          </p:blipFill>
          <p:spPr>
            <a:xfrm>
              <a:off x="0" y="1759108"/>
              <a:ext cx="8776448" cy="509889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A3B980-1984-E64F-9F61-55E45146DAE3}"/>
                </a:ext>
              </a:extLst>
            </p:cNvPr>
            <p:cNvSpPr/>
            <p:nvPr/>
          </p:nvSpPr>
          <p:spPr>
            <a:xfrm>
              <a:off x="8776448" y="6158753"/>
              <a:ext cx="3415552" cy="699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86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293F16-4B91-744F-88B6-BAD6D5DACB7E}"/>
              </a:ext>
            </a:extLst>
          </p:cNvPr>
          <p:cNvCxnSpPr>
            <a:cxnSpLocks/>
          </p:cNvCxnSpPr>
          <p:nvPr/>
        </p:nvCxnSpPr>
        <p:spPr>
          <a:xfrm>
            <a:off x="909320" y="1249680"/>
            <a:ext cx="11282680" cy="0"/>
          </a:xfrm>
          <a:prstGeom prst="line">
            <a:avLst/>
          </a:prstGeom>
          <a:ln w="19050" cap="rnd" cmpd="sng">
            <a:solidFill>
              <a:srgbClr val="98C1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079" y="647120"/>
            <a:ext cx="10696575" cy="699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E8AF-8AB9-EB48-9206-34D0A3118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5EB70C11-09D5-394B-A9F6-AD4E6962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655" y="737616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86F58-B3D7-4240-99E2-DF4D027682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280688" y="4409439"/>
            <a:ext cx="1911312" cy="17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E8AF-8AB9-EB48-9206-34D0A3118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5EB70C11-09D5-394B-A9F6-AD4E6962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655" y="737616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</p:spTree>
    <p:extLst>
      <p:ext uri="{BB962C8B-B14F-4D97-AF65-F5344CB8AC3E}">
        <p14:creationId xmlns:p14="http://schemas.microsoft.com/office/powerpoint/2010/main" val="28844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293F16-4B91-744F-88B6-BAD6D5DACB7E}"/>
              </a:ext>
            </a:extLst>
          </p:cNvPr>
          <p:cNvCxnSpPr>
            <a:cxnSpLocks/>
          </p:cNvCxnSpPr>
          <p:nvPr/>
        </p:nvCxnSpPr>
        <p:spPr>
          <a:xfrm>
            <a:off x="909320" y="1249680"/>
            <a:ext cx="11282680" cy="0"/>
          </a:xfrm>
          <a:prstGeom prst="line">
            <a:avLst/>
          </a:prstGeom>
          <a:ln w="19050" cap="rnd" cmpd="sng">
            <a:solidFill>
              <a:srgbClr val="98C1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079" y="647120"/>
            <a:ext cx="10696575" cy="699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080" y="1443038"/>
            <a:ext cx="9728200" cy="4351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E8AF-8AB9-EB48-9206-34D0A3118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5EB70C11-09D5-394B-A9F6-AD4E6962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655" y="737616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86F58-B3D7-4240-99E2-DF4D027682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280688" y="4409439"/>
            <a:ext cx="1911312" cy="17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293F16-4B91-744F-88B6-BAD6D5DACB7E}"/>
              </a:ext>
            </a:extLst>
          </p:cNvPr>
          <p:cNvCxnSpPr>
            <a:cxnSpLocks/>
          </p:cNvCxnSpPr>
          <p:nvPr/>
        </p:nvCxnSpPr>
        <p:spPr>
          <a:xfrm>
            <a:off x="909320" y="1249680"/>
            <a:ext cx="11282680" cy="0"/>
          </a:xfrm>
          <a:prstGeom prst="line">
            <a:avLst/>
          </a:prstGeom>
          <a:ln w="19050" cap="rnd" cmpd="sng">
            <a:solidFill>
              <a:srgbClr val="98C1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079" y="647120"/>
            <a:ext cx="10696575" cy="699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E8AF-8AB9-EB48-9206-34D0A3118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5EB70C11-09D5-394B-A9F6-AD4E6962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655" y="737616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7F7F7F"/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86F58-B3D7-4240-99E2-DF4D027682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280688" y="4409439"/>
            <a:ext cx="1911312" cy="17154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18CF2A-746D-0546-A000-8BD46049E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80" y="1443038"/>
            <a:ext cx="4505960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2200"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1390B7-0AD7-554A-8862-296CF809950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35644" y="1443037"/>
            <a:ext cx="4505960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2200"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221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01C63-5875-8947-8F1E-CB1A7E0EA7C8}"/>
              </a:ext>
            </a:extLst>
          </p:cNvPr>
          <p:cNvCxnSpPr>
            <a:cxnSpLocks/>
          </p:cNvCxnSpPr>
          <p:nvPr/>
        </p:nvCxnSpPr>
        <p:spPr>
          <a:xfrm>
            <a:off x="5109210" y="3302000"/>
            <a:ext cx="7082790" cy="0"/>
          </a:xfrm>
          <a:prstGeom prst="line">
            <a:avLst/>
          </a:prstGeom>
          <a:ln w="19050" cap="rnd">
            <a:solidFill>
              <a:srgbClr val="98C1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602" y="2699440"/>
            <a:ext cx="6657124" cy="658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C9BE-134D-B947-9478-4ABA86BFCB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F13BA3-EB1F-2741-8389-FD7B03D06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724400" cy="61264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2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C9BE-134D-B947-9478-4ABA86BFCB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F13BA3-EB1F-2741-8389-FD7B03D060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724400" cy="6116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85EEEE-5D89-814E-9E2C-AAFB6AADB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600" y="1087438"/>
            <a:ext cx="6568440" cy="435133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685800" indent="-228600">
              <a:spcAft>
                <a:spcPts val="0"/>
              </a:spcAft>
              <a:buClr>
                <a:srgbClr val="96C13B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34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7B9805-15DB-974C-B88E-E084BB02CC3D}"/>
              </a:ext>
            </a:extLst>
          </p:cNvPr>
          <p:cNvSpPr/>
          <p:nvPr/>
        </p:nvSpPr>
        <p:spPr>
          <a:xfrm>
            <a:off x="0" y="6186488"/>
            <a:ext cx="12192000" cy="681037"/>
          </a:xfrm>
          <a:prstGeom prst="rect">
            <a:avLst/>
          </a:prstGeom>
          <a:solidFill>
            <a:srgbClr val="444444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EABABB-B47F-2E43-9B30-DCC4273E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6245225"/>
            <a:ext cx="171608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A52C59-12E7-DA41-942B-E59E5D7AB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3363" y="6350000"/>
            <a:ext cx="11774487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65AF097-1F2F-4FDB-AB3C-896353894E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9FE06346-685B-CE48-901E-54C0E9832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2525" y="6642100"/>
            <a:ext cx="879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© Digital.ai.2020</a:t>
            </a:r>
          </a:p>
        </p:txBody>
      </p:sp>
    </p:spTree>
    <p:extLst>
      <p:ext uri="{BB962C8B-B14F-4D97-AF65-F5344CB8AC3E}">
        <p14:creationId xmlns:p14="http://schemas.microsoft.com/office/powerpoint/2010/main" val="416225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9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Corbel" panose="020B0503020204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panose="020B050302020402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ts val="1200"/>
        </a:spcAft>
        <a:buFont typeface="System Font Regular"/>
        <a:buChar char="⁃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ts val="1200"/>
        </a:spcAft>
        <a:buFont typeface=".Lucida Grande UI Regular"/>
        <a:buChar char="▫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2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tiff"/><Relationship Id="rId18" Type="http://schemas.openxmlformats.org/officeDocument/2006/relationships/image" Target="../media/image38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2.tiff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tiff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5.tiff"/><Relationship Id="rId10" Type="http://schemas.openxmlformats.org/officeDocument/2006/relationships/image" Target="../media/image3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g"/><Relationship Id="rId1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tiff"/><Relationship Id="rId4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A4101-9693-6A4C-AEDE-18824A49C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459" r="1" b="46841"/>
          <a:stretch/>
        </p:blipFill>
        <p:spPr>
          <a:xfrm>
            <a:off x="0" y="1796911"/>
            <a:ext cx="12192000" cy="5098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55BCCA-E1E5-E148-93E0-F71D312180A4}"/>
              </a:ext>
            </a:extLst>
          </p:cNvPr>
          <p:cNvSpPr txBox="1"/>
          <p:nvPr/>
        </p:nvSpPr>
        <p:spPr>
          <a:xfrm>
            <a:off x="0" y="1620009"/>
            <a:ext cx="11627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Corbel" panose="020B0503020204020204" pitchFamily="34" charset="0"/>
              </a:rPr>
              <a:t>Your key to personal and professional success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80144-85DD-A54B-AF3A-B72121B3E577}"/>
              </a:ext>
            </a:extLst>
          </p:cNvPr>
          <p:cNvSpPr txBox="1"/>
          <p:nvPr/>
        </p:nvSpPr>
        <p:spPr>
          <a:xfrm>
            <a:off x="1859970" y="929393"/>
            <a:ext cx="962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24662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714A10-F9A1-9F4B-9C2E-AAEEDFA99C02}"/>
              </a:ext>
            </a:extLst>
          </p:cNvPr>
          <p:cNvGrpSpPr/>
          <p:nvPr/>
        </p:nvGrpSpPr>
        <p:grpSpPr>
          <a:xfrm>
            <a:off x="0" y="1767851"/>
            <a:ext cx="12192000" cy="5098892"/>
            <a:chOff x="0" y="1759108"/>
            <a:chExt cx="12192000" cy="5098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2A4101-9693-6A4C-AEDE-18824A49C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15" b="46382"/>
            <a:stretch/>
          </p:blipFill>
          <p:spPr>
            <a:xfrm>
              <a:off x="0" y="1759108"/>
              <a:ext cx="8776448" cy="50988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835410-6481-0A4C-9993-0437740F1546}"/>
                </a:ext>
              </a:extLst>
            </p:cNvPr>
            <p:cNvSpPr/>
            <p:nvPr/>
          </p:nvSpPr>
          <p:spPr>
            <a:xfrm>
              <a:off x="8776448" y="6158753"/>
              <a:ext cx="3415552" cy="699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125AFDA-89F5-A545-BBD3-12B787246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15" r="15275" b="33520"/>
          <a:stretch/>
        </p:blipFill>
        <p:spPr>
          <a:xfrm>
            <a:off x="6477273" y="3570677"/>
            <a:ext cx="685133" cy="60330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7" name="Cloud Callout 16">
            <a:extLst>
              <a:ext uri="{FF2B5EF4-FFF2-40B4-BE49-F238E27FC236}">
                <a16:creationId xmlns:a16="http://schemas.microsoft.com/office/drawing/2014/main" id="{F3D21DD5-7BA1-E449-BD5F-1CCCB4265FB3}"/>
              </a:ext>
            </a:extLst>
          </p:cNvPr>
          <p:cNvSpPr/>
          <p:nvPr/>
        </p:nvSpPr>
        <p:spPr>
          <a:xfrm>
            <a:off x="5041285" y="1123762"/>
            <a:ext cx="2465408" cy="1905973"/>
          </a:xfrm>
          <a:prstGeom prst="cloudCallout">
            <a:avLst>
              <a:gd name="adj1" fmla="val 9683"/>
              <a:gd name="adj2" fmla="val 7286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has worked/not worked?</a:t>
            </a:r>
          </a:p>
        </p:txBody>
      </p:sp>
    </p:spTree>
    <p:extLst>
      <p:ext uri="{BB962C8B-B14F-4D97-AF65-F5344CB8AC3E}">
        <p14:creationId xmlns:p14="http://schemas.microsoft.com/office/powerpoint/2010/main" val="269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B038BAB-045A-CC46-8897-4021718D68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7375"/>
              </p:ext>
            </p:extLst>
          </p:nvPr>
        </p:nvGraphicFramePr>
        <p:xfrm>
          <a:off x="2179909" y="8293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8797D8E-1770-1447-BB64-07A2CD38C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1894" y="402734"/>
            <a:ext cx="1326015" cy="57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048053C-3439-1F4F-AEF3-B6C0E7EA11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27425" r="27222" b="27576"/>
          <a:stretch/>
        </p:blipFill>
        <p:spPr>
          <a:xfrm>
            <a:off x="9865926" y="4304919"/>
            <a:ext cx="1280187" cy="119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67B86-269C-F841-AF7F-1798FEC44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5213" y="1447482"/>
            <a:ext cx="1506134" cy="88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AB3B7-B396-664B-9752-42E2C0A3A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6019" y="5713893"/>
            <a:ext cx="1064890" cy="97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94394C-99CF-104E-90D9-8CDB334078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6909" y="5377057"/>
            <a:ext cx="921216" cy="105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1289D-D202-704B-9E17-1EF14AAF39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707" r="22667"/>
          <a:stretch/>
        </p:blipFill>
        <p:spPr>
          <a:xfrm>
            <a:off x="1024072" y="3832823"/>
            <a:ext cx="1062681" cy="100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25C94C-89E9-2B4D-9C5A-6686E3CF82F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664" t="14822" r="9760" b="15668"/>
          <a:stretch/>
        </p:blipFill>
        <p:spPr>
          <a:xfrm>
            <a:off x="1796973" y="1045136"/>
            <a:ext cx="1050325" cy="102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EF163F-7270-CA4C-AD06-D73781536E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2225" t="22492" r="3784" b="19115"/>
          <a:stretch/>
        </p:blipFill>
        <p:spPr>
          <a:xfrm>
            <a:off x="765733" y="2628236"/>
            <a:ext cx="1321020" cy="76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5F37CF-668D-8F48-9564-826C171E40E4}"/>
              </a:ext>
            </a:extLst>
          </p:cNvPr>
          <p:cNvSpPr txBox="1"/>
          <p:nvPr/>
        </p:nvSpPr>
        <p:spPr>
          <a:xfrm>
            <a:off x="760696" y="2407707"/>
            <a:ext cx="1326057" cy="246221"/>
          </a:xfrm>
          <a:prstGeom prst="rect">
            <a:avLst/>
          </a:prstGeom>
          <a:solidFill>
            <a:schemeClr val="tx1">
              <a:alpha val="8588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A16CAF0-10C8-F44E-AD9F-ED20A2E805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7298" y="287466"/>
            <a:ext cx="1583512" cy="486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107F9-2FF0-D54E-9B72-F5E47576BD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32564" y="2844275"/>
            <a:ext cx="1530464" cy="115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76D22-D5D0-8542-932A-BEF6103D57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49784" y="2713879"/>
            <a:ext cx="923722" cy="92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27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714A10-F9A1-9F4B-9C2E-AAEEDFA99C02}"/>
              </a:ext>
            </a:extLst>
          </p:cNvPr>
          <p:cNvGrpSpPr/>
          <p:nvPr/>
        </p:nvGrpSpPr>
        <p:grpSpPr>
          <a:xfrm>
            <a:off x="0" y="1767851"/>
            <a:ext cx="12192000" cy="5098892"/>
            <a:chOff x="0" y="1759108"/>
            <a:chExt cx="12192000" cy="5098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2A4101-9693-6A4C-AEDE-18824A49C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15" b="46382"/>
            <a:stretch/>
          </p:blipFill>
          <p:spPr>
            <a:xfrm>
              <a:off x="0" y="1759108"/>
              <a:ext cx="8776448" cy="50988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835410-6481-0A4C-9993-0437740F1546}"/>
                </a:ext>
              </a:extLst>
            </p:cNvPr>
            <p:cNvSpPr/>
            <p:nvPr/>
          </p:nvSpPr>
          <p:spPr>
            <a:xfrm>
              <a:off x="8776448" y="6158753"/>
              <a:ext cx="3415552" cy="699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6089A8-C389-AE4A-8B52-891E13E8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054907" y="6508376"/>
            <a:ext cx="953424" cy="301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CA897-18ED-4C4F-9E20-DFE513490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37" r="15971" b="50000"/>
          <a:stretch/>
        </p:blipFill>
        <p:spPr>
          <a:xfrm>
            <a:off x="7295673" y="6081356"/>
            <a:ext cx="685133" cy="57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C98385FE-2180-BF4E-8FB3-91B3B9F6433C}"/>
              </a:ext>
            </a:extLst>
          </p:cNvPr>
          <p:cNvSpPr/>
          <p:nvPr/>
        </p:nvSpPr>
        <p:spPr>
          <a:xfrm>
            <a:off x="7926435" y="4141980"/>
            <a:ext cx="2465408" cy="1905973"/>
          </a:xfrm>
          <a:prstGeom prst="cloudCallout">
            <a:avLst>
              <a:gd name="adj1" fmla="val -49002"/>
              <a:gd name="adj2" fmla="val 51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are some practical takeaways I can do today?</a:t>
            </a:r>
          </a:p>
        </p:txBody>
      </p:sp>
    </p:spTree>
    <p:extLst>
      <p:ext uri="{BB962C8B-B14F-4D97-AF65-F5344CB8AC3E}">
        <p14:creationId xmlns:p14="http://schemas.microsoft.com/office/powerpoint/2010/main" val="13990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3AB74ED-41C0-3A41-86D8-6E04BE994B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54762" y="1075936"/>
            <a:ext cx="711200" cy="71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72259F-BD62-C74C-BF3D-9094A2A67E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47674" y="2104065"/>
            <a:ext cx="711200" cy="711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A7E0B3-B808-8B46-9D7C-A0FF99D4FE8B}"/>
              </a:ext>
            </a:extLst>
          </p:cNvPr>
          <p:cNvSpPr txBox="1"/>
          <p:nvPr/>
        </p:nvSpPr>
        <p:spPr>
          <a:xfrm>
            <a:off x="4194278" y="4055404"/>
            <a:ext cx="3050406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</a:t>
            </a:r>
          </a:p>
        </p:txBody>
      </p:sp>
      <p:pic>
        <p:nvPicPr>
          <p:cNvPr id="5" name="Graphic 4" descr="Flask">
            <a:extLst>
              <a:ext uri="{FF2B5EF4-FFF2-40B4-BE49-F238E27FC236}">
                <a16:creationId xmlns:a16="http://schemas.microsoft.com/office/drawing/2014/main" id="{9AD1038A-DF20-2B46-A665-3F795F19B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5207" y="1358832"/>
            <a:ext cx="2829477" cy="2829477"/>
          </a:xfrm>
          <a:prstGeom prst="rect">
            <a:avLst/>
          </a:prstGeom>
        </p:spPr>
      </p:pic>
      <p:pic>
        <p:nvPicPr>
          <p:cNvPr id="30" name="Graphic 29" descr="Dollar">
            <a:extLst>
              <a:ext uri="{FF2B5EF4-FFF2-40B4-BE49-F238E27FC236}">
                <a16:creationId xmlns:a16="http://schemas.microsoft.com/office/drawing/2014/main" id="{7B794BAC-1364-B24C-B657-85BBA9447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59568" y="3134509"/>
            <a:ext cx="914400" cy="7112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2859E6-2AF0-AB49-BEE3-FB5EA6470DE7}"/>
              </a:ext>
            </a:extLst>
          </p:cNvPr>
          <p:cNvCxnSpPr/>
          <p:nvPr/>
        </p:nvCxnSpPr>
        <p:spPr>
          <a:xfrm flipV="1">
            <a:off x="16674353" y="3347518"/>
            <a:ext cx="403412" cy="707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A4101-9693-6A4C-AEDE-18824A49C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459" r="1" b="46841"/>
          <a:stretch/>
        </p:blipFill>
        <p:spPr>
          <a:xfrm>
            <a:off x="0" y="1782397"/>
            <a:ext cx="12192000" cy="50988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280144-85DD-A54B-AF3A-B72121B3E577}"/>
              </a:ext>
            </a:extLst>
          </p:cNvPr>
          <p:cNvSpPr txBox="1"/>
          <p:nvPr/>
        </p:nvSpPr>
        <p:spPr>
          <a:xfrm>
            <a:off x="8505371" y="1030969"/>
            <a:ext cx="2262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45939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A4101-9693-6A4C-AEDE-18824A49C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459" r="1" b="46841"/>
          <a:stretch/>
        </p:blipFill>
        <p:spPr>
          <a:xfrm>
            <a:off x="0" y="1796911"/>
            <a:ext cx="12192000" cy="5098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55BCCA-E1E5-E148-93E0-F71D312180A4}"/>
              </a:ext>
            </a:extLst>
          </p:cNvPr>
          <p:cNvSpPr txBox="1"/>
          <p:nvPr/>
        </p:nvSpPr>
        <p:spPr>
          <a:xfrm>
            <a:off x="0" y="1620009"/>
            <a:ext cx="11627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Corbel" panose="020B0503020204020204" pitchFamily="34" charset="0"/>
              </a:rPr>
              <a:t>Your key to personal and professional success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80144-85DD-A54B-AF3A-B72121B3E577}"/>
              </a:ext>
            </a:extLst>
          </p:cNvPr>
          <p:cNvSpPr txBox="1"/>
          <p:nvPr/>
        </p:nvSpPr>
        <p:spPr>
          <a:xfrm>
            <a:off x="1859970" y="929393"/>
            <a:ext cx="962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11623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11568B-CA57-8649-976D-8EF2D67A064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224506" y="5339054"/>
            <a:ext cx="4924821" cy="1006475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and…all of you via chat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035A1-267E-3145-B25E-D4B8149BA4AE}"/>
              </a:ext>
            </a:extLst>
          </p:cNvPr>
          <p:cNvSpPr txBox="1"/>
          <p:nvPr/>
        </p:nvSpPr>
        <p:spPr>
          <a:xfrm>
            <a:off x="6449793" y="512471"/>
            <a:ext cx="5209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orbel" panose="020B0503020204020204" pitchFamily="34" charset="0"/>
              </a:rPr>
              <a:t>Introductions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C1F9BF-E355-214B-919E-7B610AEE0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23" y="2158203"/>
            <a:ext cx="22352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4811B-4C63-CA48-BD14-6EB2C6F8E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057" y="2170903"/>
            <a:ext cx="2222500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EB3A0-F55F-4144-8055-8DC572AE0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078" y="2170903"/>
            <a:ext cx="2197100" cy="273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0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714A10-F9A1-9F4B-9C2E-AAEEDFA99C02}"/>
              </a:ext>
            </a:extLst>
          </p:cNvPr>
          <p:cNvGrpSpPr/>
          <p:nvPr/>
        </p:nvGrpSpPr>
        <p:grpSpPr>
          <a:xfrm>
            <a:off x="0" y="1767851"/>
            <a:ext cx="12192000" cy="5098892"/>
            <a:chOff x="0" y="1759108"/>
            <a:chExt cx="12192000" cy="5098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2A4101-9693-6A4C-AEDE-18824A49C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15" b="46382"/>
            <a:stretch/>
          </p:blipFill>
          <p:spPr>
            <a:xfrm>
              <a:off x="0" y="1759108"/>
              <a:ext cx="8776448" cy="50988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835410-6481-0A4C-9993-0437740F1546}"/>
                </a:ext>
              </a:extLst>
            </p:cNvPr>
            <p:cNvSpPr/>
            <p:nvPr/>
          </p:nvSpPr>
          <p:spPr>
            <a:xfrm>
              <a:off x="8776448" y="6158753"/>
              <a:ext cx="3415552" cy="699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125AFDA-89F5-A545-BBD3-12B787246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15" r="15275" b="33520"/>
          <a:stretch/>
        </p:blipFill>
        <p:spPr>
          <a:xfrm>
            <a:off x="6477273" y="3570677"/>
            <a:ext cx="685133" cy="60330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FC49C-FE95-2945-8639-CD086BBF0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45" b="40291"/>
          <a:stretch/>
        </p:blipFill>
        <p:spPr>
          <a:xfrm>
            <a:off x="499603" y="3570677"/>
            <a:ext cx="654727" cy="60330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69212D1E-5224-E64E-B3B8-33FDFF8BC123}"/>
              </a:ext>
            </a:extLst>
          </p:cNvPr>
          <p:cNvSpPr/>
          <p:nvPr/>
        </p:nvSpPr>
        <p:spPr>
          <a:xfrm>
            <a:off x="960699" y="1057145"/>
            <a:ext cx="2465408" cy="1905973"/>
          </a:xfrm>
          <a:prstGeom prst="cloudCallout">
            <a:avLst>
              <a:gd name="adj1" fmla="val -36795"/>
              <a:gd name="adj2" fmla="val 6557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do you think community is so important?</a:t>
            </a:r>
          </a:p>
        </p:txBody>
      </p:sp>
      <p:sp>
        <p:nvSpPr>
          <p:cNvPr id="17" name="Cloud Callout 16">
            <a:extLst>
              <a:ext uri="{FF2B5EF4-FFF2-40B4-BE49-F238E27FC236}">
                <a16:creationId xmlns:a16="http://schemas.microsoft.com/office/drawing/2014/main" id="{F3D21DD5-7BA1-E449-BD5F-1CCCB4265FB3}"/>
              </a:ext>
            </a:extLst>
          </p:cNvPr>
          <p:cNvSpPr/>
          <p:nvPr/>
        </p:nvSpPr>
        <p:spPr>
          <a:xfrm>
            <a:off x="5041285" y="1123762"/>
            <a:ext cx="2465408" cy="1905973"/>
          </a:xfrm>
          <a:prstGeom prst="cloudCallout">
            <a:avLst>
              <a:gd name="adj1" fmla="val 9683"/>
              <a:gd name="adj2" fmla="val 7286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has worked/not worked?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157EA508-A1ED-8745-BA7F-8BF20CEF3528}"/>
              </a:ext>
            </a:extLst>
          </p:cNvPr>
          <p:cNvSpPr/>
          <p:nvPr/>
        </p:nvSpPr>
        <p:spPr>
          <a:xfrm>
            <a:off x="2324278" y="3213345"/>
            <a:ext cx="2249958" cy="1711727"/>
          </a:xfrm>
          <a:prstGeom prst="cloudCallout">
            <a:avLst>
              <a:gd name="adj1" fmla="val -58392"/>
              <a:gd name="adj2" fmla="val 3642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isn’t this easier?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CCA897-18ED-4C4F-9E20-DFE513490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7" r="15971" b="50000"/>
          <a:stretch/>
        </p:blipFill>
        <p:spPr>
          <a:xfrm>
            <a:off x="7295673" y="6081356"/>
            <a:ext cx="685133" cy="57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C98385FE-2180-BF4E-8FB3-91B3B9F6433C}"/>
              </a:ext>
            </a:extLst>
          </p:cNvPr>
          <p:cNvSpPr/>
          <p:nvPr/>
        </p:nvSpPr>
        <p:spPr>
          <a:xfrm>
            <a:off x="7926435" y="4141980"/>
            <a:ext cx="2465408" cy="1905973"/>
          </a:xfrm>
          <a:prstGeom prst="cloudCallout">
            <a:avLst>
              <a:gd name="adj1" fmla="val -49002"/>
              <a:gd name="adj2" fmla="val 51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are some practical takeaways I can do today?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CDD81F-1DFB-7F40-BBB8-5DF2BFE7D5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72" t="9688" r="43836" b="37741"/>
          <a:stretch/>
        </p:blipFill>
        <p:spPr>
          <a:xfrm>
            <a:off x="1457590" y="4487407"/>
            <a:ext cx="685133" cy="607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3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714A10-F9A1-9F4B-9C2E-AAEEDFA99C02}"/>
              </a:ext>
            </a:extLst>
          </p:cNvPr>
          <p:cNvGrpSpPr/>
          <p:nvPr/>
        </p:nvGrpSpPr>
        <p:grpSpPr>
          <a:xfrm>
            <a:off x="0" y="1767851"/>
            <a:ext cx="12192000" cy="5098892"/>
            <a:chOff x="0" y="1759108"/>
            <a:chExt cx="12192000" cy="5098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2A4101-9693-6A4C-AEDE-18824A49C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15" b="46382"/>
            <a:stretch/>
          </p:blipFill>
          <p:spPr>
            <a:xfrm>
              <a:off x="0" y="1759108"/>
              <a:ext cx="8776448" cy="50988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835410-6481-0A4C-9993-0437740F1546}"/>
                </a:ext>
              </a:extLst>
            </p:cNvPr>
            <p:cNvSpPr/>
            <p:nvPr/>
          </p:nvSpPr>
          <p:spPr>
            <a:xfrm>
              <a:off x="8776448" y="6158753"/>
              <a:ext cx="3415552" cy="699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3DFC49C-FE95-2945-8639-CD086BBF0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45" b="40291"/>
          <a:stretch/>
        </p:blipFill>
        <p:spPr>
          <a:xfrm>
            <a:off x="499603" y="3570677"/>
            <a:ext cx="654727" cy="60330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69212D1E-5224-E64E-B3B8-33FDFF8BC123}"/>
              </a:ext>
            </a:extLst>
          </p:cNvPr>
          <p:cNvSpPr/>
          <p:nvPr/>
        </p:nvSpPr>
        <p:spPr>
          <a:xfrm>
            <a:off x="960699" y="1057145"/>
            <a:ext cx="2465408" cy="1905973"/>
          </a:xfrm>
          <a:prstGeom prst="cloudCallout">
            <a:avLst>
              <a:gd name="adj1" fmla="val -36795"/>
              <a:gd name="adj2" fmla="val 6557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do you think community is so important?</a:t>
            </a:r>
          </a:p>
        </p:txBody>
      </p:sp>
    </p:spTree>
    <p:extLst>
      <p:ext uri="{BB962C8B-B14F-4D97-AF65-F5344CB8AC3E}">
        <p14:creationId xmlns:p14="http://schemas.microsoft.com/office/powerpoint/2010/main" val="15632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5AFB42-E399-1940-8AB6-548D35190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7" b="95152" l="6150" r="95250">
                        <a14:foregroundMark x1="31600" y1="29848" x2="31600" y2="29848"/>
                        <a14:foregroundMark x1="32250" y1="25951" x2="48850" y2="31369"/>
                        <a14:foregroundMark x1="48850" y1="31369" x2="68150" y2="31749"/>
                        <a14:foregroundMark x1="68150" y1="31749" x2="78200" y2="31654"/>
                        <a14:foregroundMark x1="78200" y1="31654" x2="87450" y2="31749"/>
                        <a14:foregroundMark x1="87450" y1="31749" x2="90850" y2="34125"/>
                        <a14:foregroundMark x1="30200" y1="45722" x2="90250" y2="53042"/>
                        <a14:foregroundMark x1="28350" y1="67015" x2="48100" y2="65114"/>
                        <a14:foregroundMark x1="48100" y1="65114" x2="55850" y2="68536"/>
                        <a14:foregroundMark x1="12100" y1="84030" x2="61750" y2="88688"/>
                        <a14:foregroundMark x1="61750" y1="88688" x2="81150" y2="87928"/>
                        <a14:foregroundMark x1="81150" y1="87928" x2="86150" y2="87928"/>
                        <a14:foregroundMark x1="74350" y1="85551" x2="30800" y2="84791"/>
                        <a14:foregroundMark x1="9850" y1="85171" x2="19500" y2="92966"/>
                        <a14:foregroundMark x1="19500" y1="92966" x2="29800" y2="92871"/>
                        <a14:foregroundMark x1="29800" y1="92871" x2="40550" y2="92966"/>
                        <a14:foregroundMark x1="40550" y1="92966" x2="61650" y2="92110"/>
                        <a14:foregroundMark x1="61650" y1="92110" x2="71150" y2="92110"/>
                        <a14:foregroundMark x1="71150" y1="92110" x2="80950" y2="91730"/>
                        <a14:foregroundMark x1="80950" y1="91730" x2="89550" y2="91730"/>
                        <a14:foregroundMark x1="89550" y1="91730" x2="82000" y2="81844"/>
                        <a14:foregroundMark x1="82000" y1="81844" x2="27850" y2="84221"/>
                        <a14:foregroundMark x1="27850" y1="84221" x2="19800" y2="89829"/>
                        <a14:foregroundMark x1="19800" y1="89829" x2="12500" y2="90589"/>
                        <a14:foregroundMark x1="91850" y1="84411" x2="90850" y2="89829"/>
                        <a14:foregroundMark x1="85950" y1="48859" x2="30250" y2="55228"/>
                        <a14:foregroundMark x1="30250" y1="55228" x2="23050" y2="51901"/>
                        <a14:foregroundMark x1="24300" y1="46103" x2="34150" y2="50570"/>
                        <a14:foregroundMark x1="34150" y1="50570" x2="46500" y2="50000"/>
                        <a14:foregroundMark x1="46500" y1="50000" x2="60500" y2="50000"/>
                        <a14:foregroundMark x1="60500" y1="50000" x2="87150" y2="48859"/>
                        <a14:foregroundMark x1="87150" y1="48859" x2="76050" y2="53992"/>
                        <a14:foregroundMark x1="76050" y1="53992" x2="26550" y2="43441"/>
                        <a14:foregroundMark x1="26550" y1="43441" x2="23250" y2="46483"/>
                        <a14:foregroundMark x1="27550" y1="23289" x2="33300" y2="36787"/>
                        <a14:foregroundMark x1="33300" y1="36787" x2="91100" y2="38023"/>
                        <a14:foregroundMark x1="91100" y1="38023" x2="87600" y2="22529"/>
                        <a14:foregroundMark x1="87600" y1="22529" x2="27950" y2="22909"/>
                        <a14:foregroundMark x1="87200" y1="22909" x2="95250" y2="27186"/>
                        <a14:foregroundMark x1="95250" y1="27186" x2="88000" y2="24430"/>
                        <a14:foregroundMark x1="84750" y1="32605" x2="81500" y2="36787"/>
                        <a14:foregroundMark x1="40150" y1="28327" x2="36100" y2="27947"/>
                        <a14:foregroundMark x1="32450" y1="4753" x2="28800" y2="19297"/>
                        <a14:foregroundMark x1="28800" y1="19297" x2="79650" y2="21388"/>
                        <a14:foregroundMark x1="79650" y1="21388" x2="88050" y2="20913"/>
                        <a14:foregroundMark x1="88050" y1="20913" x2="94700" y2="10551"/>
                        <a14:foregroundMark x1="94700" y1="10551" x2="86900" y2="4563"/>
                        <a14:foregroundMark x1="86900" y1="4563" x2="33050" y2="3897"/>
                        <a14:foregroundMark x1="93300" y1="42205" x2="90500" y2="57985"/>
                        <a14:foregroundMark x1="90500" y1="57985" x2="17500" y2="56179"/>
                        <a14:foregroundMark x1="17500" y1="56179" x2="22900" y2="42871"/>
                        <a14:foregroundMark x1="22900" y1="42871" x2="41450" y2="43726"/>
                        <a14:foregroundMark x1="41450" y1="43726" x2="71250" y2="41065"/>
                        <a14:foregroundMark x1="71250" y1="41065" x2="93100" y2="41825"/>
                        <a14:foregroundMark x1="48300" y1="60837" x2="60050" y2="61312"/>
                        <a14:foregroundMark x1="60050" y1="61312" x2="78600" y2="60456"/>
                        <a14:foregroundMark x1="78600" y1="60456" x2="88500" y2="60456"/>
                        <a14:foregroundMark x1="88500" y1="60456" x2="93700" y2="73384"/>
                        <a14:foregroundMark x1="93700" y1="73384" x2="54550" y2="75095"/>
                        <a14:foregroundMark x1="54550" y1="75095" x2="48900" y2="63498"/>
                        <a14:foregroundMark x1="10250" y1="79753" x2="6550" y2="94392"/>
                        <a14:foregroundMark x1="6550" y1="94392" x2="61150" y2="95532"/>
                        <a14:foregroundMark x1="61150" y1="95532" x2="73200" y2="95247"/>
                        <a14:foregroundMark x1="73200" y1="95247" x2="69500" y2="80894"/>
                        <a14:foregroundMark x1="69500" y1="80894" x2="10650" y2="78612"/>
                        <a14:foregroundMark x1="49750" y1="63118" x2="18450" y2="65114"/>
                        <a14:foregroundMark x1="18450" y1="65114" x2="26900" y2="73954"/>
                        <a14:foregroundMark x1="26900" y1="73954" x2="47450" y2="74335"/>
                        <a14:foregroundMark x1="47450" y1="74335" x2="42200" y2="65114"/>
                        <a14:foregroundMark x1="18000" y1="61597" x2="17350" y2="63118"/>
                        <a14:foregroundMark x1="6600" y1="91350" x2="6150" y2="94106"/>
                        <a14:foregroundMark x1="17150" y1="70532" x2="17150" y2="70532"/>
                        <a14:foregroundMark x1="56850" y1="67395" x2="53000" y2="67395"/>
                        <a14:foregroundMark x1="64200" y1="48384" x2="67050" y2="48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4379" y="1468077"/>
            <a:ext cx="6209064" cy="32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77F9AB-F0FE-5440-A0E8-2CFFCBC145CC}"/>
              </a:ext>
            </a:extLst>
          </p:cNvPr>
          <p:cNvSpPr txBox="1"/>
          <p:nvPr/>
        </p:nvSpPr>
        <p:spPr>
          <a:xfrm>
            <a:off x="5846475" y="1378253"/>
            <a:ext cx="498868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“we change people through </a:t>
            </a:r>
          </a:p>
          <a:p>
            <a:pPr algn="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conversation…”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1100" dirty="0">
              <a:latin typeface="Lucida Console" panose="020B0609040504020204" pitchFamily="49" charset="0"/>
              <a:cs typeface="Calibri" panose="020F0502020204030204" pitchFamily="34" charset="0"/>
            </a:endParaRPr>
          </a:p>
          <a:p>
            <a:pPr algn="r"/>
            <a:r>
              <a:rPr lang="en-US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-Jay Z</a:t>
            </a:r>
          </a:p>
        </p:txBody>
      </p:sp>
      <p:pic>
        <p:nvPicPr>
          <p:cNvPr id="16" name="Picture 4" descr="Image result for jay z">
            <a:extLst>
              <a:ext uri="{FF2B5EF4-FFF2-40B4-BE49-F238E27FC236}">
                <a16:creationId xmlns:a16="http://schemas.microsoft.com/office/drawing/2014/main" id="{2520F064-EA65-7340-B59C-CF147762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83" y="2475969"/>
            <a:ext cx="2287980" cy="22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77F9AB-F0FE-5440-A0E8-2CFFCBC145CC}"/>
              </a:ext>
            </a:extLst>
          </p:cNvPr>
          <p:cNvSpPr txBox="1"/>
          <p:nvPr/>
        </p:nvSpPr>
        <p:spPr>
          <a:xfrm>
            <a:off x="5846475" y="1378253"/>
            <a:ext cx="498868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“we change people through </a:t>
            </a:r>
          </a:p>
          <a:p>
            <a:pPr algn="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conversation…”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1100" dirty="0">
              <a:latin typeface="Lucida Console" panose="020B0609040504020204" pitchFamily="49" charset="0"/>
              <a:cs typeface="Calibri" panose="020F0502020204030204" pitchFamily="34" charset="0"/>
            </a:endParaRPr>
          </a:p>
          <a:p>
            <a:pPr algn="r"/>
            <a:r>
              <a:rPr lang="en-US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-Jay Z</a:t>
            </a:r>
          </a:p>
        </p:txBody>
      </p:sp>
      <p:pic>
        <p:nvPicPr>
          <p:cNvPr id="16" name="Picture 4" descr="Image result for jay z">
            <a:extLst>
              <a:ext uri="{FF2B5EF4-FFF2-40B4-BE49-F238E27FC236}">
                <a16:creationId xmlns:a16="http://schemas.microsoft.com/office/drawing/2014/main" id="{2520F064-EA65-7340-B59C-CF147762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83" y="2475969"/>
            <a:ext cx="2287980" cy="22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57E968-0B5B-8E48-A4AD-79A1AC9C0772}"/>
              </a:ext>
            </a:extLst>
          </p:cNvPr>
          <p:cNvGrpSpPr/>
          <p:nvPr/>
        </p:nvGrpSpPr>
        <p:grpSpPr>
          <a:xfrm>
            <a:off x="683409" y="2572302"/>
            <a:ext cx="5922818" cy="2633813"/>
            <a:chOff x="780809" y="2333311"/>
            <a:chExt cx="5922818" cy="2633813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ECFD9A0-2590-2B4F-B3BB-C9005F3B5C29}"/>
                </a:ext>
              </a:extLst>
            </p:cNvPr>
            <p:cNvSpPr/>
            <p:nvPr/>
          </p:nvSpPr>
          <p:spPr>
            <a:xfrm>
              <a:off x="780809" y="2333311"/>
              <a:ext cx="5922818" cy="263381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9015BA-C03A-E24A-8E29-C8EE10719B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252525"/>
                </a:clrFrom>
                <a:clrTo>
                  <a:srgbClr val="25252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" t="32652" r="41791" b="23812"/>
            <a:stretch/>
          </p:blipFill>
          <p:spPr bwMode="auto">
            <a:xfrm>
              <a:off x="1099456" y="2506226"/>
              <a:ext cx="5285524" cy="228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23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714A10-F9A1-9F4B-9C2E-AAEEDFA99C02}"/>
              </a:ext>
            </a:extLst>
          </p:cNvPr>
          <p:cNvGrpSpPr/>
          <p:nvPr/>
        </p:nvGrpSpPr>
        <p:grpSpPr>
          <a:xfrm>
            <a:off x="0" y="1767851"/>
            <a:ext cx="12192000" cy="5098892"/>
            <a:chOff x="0" y="1759108"/>
            <a:chExt cx="12192000" cy="5098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2A4101-9693-6A4C-AEDE-18824A49C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15" b="46382"/>
            <a:stretch/>
          </p:blipFill>
          <p:spPr>
            <a:xfrm>
              <a:off x="0" y="1759108"/>
              <a:ext cx="8776448" cy="50988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835410-6481-0A4C-9993-0437740F1546}"/>
                </a:ext>
              </a:extLst>
            </p:cNvPr>
            <p:cNvSpPr/>
            <p:nvPr/>
          </p:nvSpPr>
          <p:spPr>
            <a:xfrm>
              <a:off x="8776448" y="6158753"/>
              <a:ext cx="3415552" cy="699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157EA508-A1ED-8745-BA7F-8BF20CEF3528}"/>
              </a:ext>
            </a:extLst>
          </p:cNvPr>
          <p:cNvSpPr/>
          <p:nvPr/>
        </p:nvSpPr>
        <p:spPr>
          <a:xfrm>
            <a:off x="2324278" y="3213345"/>
            <a:ext cx="2249958" cy="1711727"/>
          </a:xfrm>
          <a:prstGeom prst="cloudCallout">
            <a:avLst>
              <a:gd name="adj1" fmla="val -58392"/>
              <a:gd name="adj2" fmla="val 3642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isn’t this easier?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CDD81F-1DFB-7F40-BBB8-5DF2BFE7D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2" t="9688" r="43836" b="37741"/>
          <a:stretch/>
        </p:blipFill>
        <p:spPr>
          <a:xfrm>
            <a:off x="1457590" y="4487407"/>
            <a:ext cx="685133" cy="607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8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BA6E5-3E17-E04D-A3BC-F6A04246241C}"/>
              </a:ext>
            </a:extLst>
          </p:cNvPr>
          <p:cNvSpPr txBox="1"/>
          <p:nvPr/>
        </p:nvSpPr>
        <p:spPr>
          <a:xfrm>
            <a:off x="627425" y="371364"/>
            <a:ext cx="671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isn’t this easier?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AC668-45F3-724A-BF1C-A224253DA03F}"/>
              </a:ext>
            </a:extLst>
          </p:cNvPr>
          <p:cNvSpPr txBox="1"/>
          <p:nvPr/>
        </p:nvSpPr>
        <p:spPr>
          <a:xfrm>
            <a:off x="3534673" y="2439801"/>
            <a:ext cx="6843362" cy="707886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I’ll get to it tomorrow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BFA87D-CC23-634A-8E99-7AB28DF8DA53}"/>
              </a:ext>
            </a:extLst>
          </p:cNvPr>
          <p:cNvGrpSpPr/>
          <p:nvPr/>
        </p:nvGrpSpPr>
        <p:grpSpPr>
          <a:xfrm>
            <a:off x="2245152" y="1469099"/>
            <a:ext cx="9246171" cy="707886"/>
            <a:chOff x="2147455" y="2310034"/>
            <a:chExt cx="9246171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0E0C89-A666-6F4D-B51A-68ABB5887639}"/>
                </a:ext>
              </a:extLst>
            </p:cNvPr>
            <p:cNvSpPr txBox="1"/>
            <p:nvPr/>
          </p:nvSpPr>
          <p:spPr>
            <a:xfrm>
              <a:off x="2147455" y="2310034"/>
              <a:ext cx="8187252" cy="707886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We’re overloaded with work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8B7E08-66F6-C34C-AAB9-0BA89E04A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4963" b="13734"/>
            <a:stretch/>
          </p:blipFill>
          <p:spPr>
            <a:xfrm>
              <a:off x="10654448" y="2310034"/>
              <a:ext cx="739178" cy="70788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DB3242-BA13-8540-83E0-07DD6A91DBBF}"/>
              </a:ext>
            </a:extLst>
          </p:cNvPr>
          <p:cNvSpPr txBox="1"/>
          <p:nvPr/>
        </p:nvSpPr>
        <p:spPr>
          <a:xfrm>
            <a:off x="3903801" y="3387592"/>
            <a:ext cx="6638619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Don’t want to bother anyone</a:t>
            </a:r>
          </a:p>
        </p:txBody>
      </p:sp>
      <p:pic>
        <p:nvPicPr>
          <p:cNvPr id="4" name="Graphic 3" descr="Beetle">
            <a:extLst>
              <a:ext uri="{FF2B5EF4-FFF2-40B4-BE49-F238E27FC236}">
                <a16:creationId xmlns:a16="http://schemas.microsoft.com/office/drawing/2014/main" id="{FCC0E35D-60A3-6A4C-AA53-55B774033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5978" y="3387592"/>
            <a:ext cx="688395" cy="688395"/>
          </a:xfrm>
          <a:prstGeom prst="rect">
            <a:avLst/>
          </a:prstGeom>
        </p:spPr>
      </p:pic>
      <p:pic>
        <p:nvPicPr>
          <p:cNvPr id="9" name="Graphic 8" descr="Clock">
            <a:extLst>
              <a:ext uri="{FF2B5EF4-FFF2-40B4-BE49-F238E27FC236}">
                <a16:creationId xmlns:a16="http://schemas.microsoft.com/office/drawing/2014/main" id="{47FB312F-46B1-0F4F-B463-7011C5CDF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2145" y="2320898"/>
            <a:ext cx="826789" cy="8267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27E59AD-D2B9-E64E-A2F0-1D1F89514D7B}"/>
              </a:ext>
            </a:extLst>
          </p:cNvPr>
          <p:cNvSpPr txBox="1"/>
          <p:nvPr/>
        </p:nvSpPr>
        <p:spPr>
          <a:xfrm>
            <a:off x="4852240" y="4358294"/>
            <a:ext cx="5690179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don’t get much out of 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B1C720-08C5-934F-B209-B6BCB48F067A}"/>
              </a:ext>
            </a:extLst>
          </p:cNvPr>
          <p:cNvSpPr txBox="1"/>
          <p:nvPr/>
        </p:nvSpPr>
        <p:spPr>
          <a:xfrm>
            <a:off x="6096000" y="5265566"/>
            <a:ext cx="4446418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becomes a chore</a:t>
            </a:r>
          </a:p>
        </p:txBody>
      </p:sp>
      <p:pic>
        <p:nvPicPr>
          <p:cNvPr id="12" name="Graphic 11" descr="No sign">
            <a:extLst>
              <a:ext uri="{FF2B5EF4-FFF2-40B4-BE49-F238E27FC236}">
                <a16:creationId xmlns:a16="http://schemas.microsoft.com/office/drawing/2014/main" id="{21A4D79F-2C90-2D4E-847A-814BA5FC9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52145" y="4338670"/>
            <a:ext cx="870594" cy="870594"/>
          </a:xfrm>
          <a:prstGeom prst="rect">
            <a:avLst/>
          </a:prstGeom>
        </p:spPr>
      </p:pic>
      <p:pic>
        <p:nvPicPr>
          <p:cNvPr id="15" name="Graphic 14" descr="Downward trend">
            <a:extLst>
              <a:ext uri="{FF2B5EF4-FFF2-40B4-BE49-F238E27FC236}">
                <a16:creationId xmlns:a16="http://schemas.microsoft.com/office/drawing/2014/main" id="{50CFBE3E-C32E-7A40-AA66-0D47C7906E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52145" y="52092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gital.ai - PPT Template - 10-Apr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5BF3A"/>
      </a:accent1>
      <a:accent2>
        <a:srgbClr val="6B6196"/>
      </a:accent2>
      <a:accent3>
        <a:srgbClr val="5FB2BA"/>
      </a:accent3>
      <a:accent4>
        <a:srgbClr val="DB6045"/>
      </a:accent4>
      <a:accent5>
        <a:srgbClr val="BBD57E"/>
      </a:accent5>
      <a:accent6>
        <a:srgbClr val="434442"/>
      </a:accent6>
      <a:hlink>
        <a:srgbClr val="3F44D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0349A7D-B12B-4CEB-AD8D-A6D5A1EECF35}" vid="{22EDFEA6-C14A-4834-9E46-91DF2D2910D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0349A7D-B12B-4CEB-AD8D-A6D5A1EECF35}" vid="{73A0FE52-61A0-41D0-A756-B186B82019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Digital.ai - PPT Template - 10-Apr</Template>
  <TotalTime>21967</TotalTime>
  <Words>197</Words>
  <Application>Microsoft Macintosh PowerPoint</Application>
  <PresentationFormat>Widescreen</PresentationFormat>
  <Paragraphs>68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.Lucida Grande UI Regular</vt:lpstr>
      <vt:lpstr>Aharoni</vt:lpstr>
      <vt:lpstr>Arial</vt:lpstr>
      <vt:lpstr>Calibri</vt:lpstr>
      <vt:lpstr>Calibri Light</vt:lpstr>
      <vt:lpstr>Corbel</vt:lpstr>
      <vt:lpstr>Lucida Console</vt:lpstr>
      <vt:lpstr>System Font Regular</vt:lpstr>
      <vt:lpstr>Verdana</vt:lpstr>
      <vt:lpstr>Digital.ai - PPT Template - 10-Apr</vt:lpstr>
      <vt:lpstr>Custom Design</vt:lpstr>
      <vt:lpstr>PowerPoint Presentation</vt:lpstr>
      <vt:lpstr>and…all of you via chat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Terri Delfino</dc:creator>
  <cp:lastModifiedBy>Danny Presten</cp:lastModifiedBy>
  <cp:revision>113</cp:revision>
  <cp:lastPrinted>2020-05-07T17:27:43Z</cp:lastPrinted>
  <dcterms:created xsi:type="dcterms:W3CDTF">2020-04-11T18:42:39Z</dcterms:created>
  <dcterms:modified xsi:type="dcterms:W3CDTF">2020-08-14T13:48:29Z</dcterms:modified>
</cp:coreProperties>
</file>