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63" r:id="rId5"/>
  </p:sldMasterIdLst>
  <p:notesMasterIdLst>
    <p:notesMasterId r:id="rId30"/>
  </p:notesMasterIdLst>
  <p:handoutMasterIdLst>
    <p:handoutMasterId r:id="rId31"/>
  </p:handoutMasterIdLst>
  <p:sldIdLst>
    <p:sldId id="1433" r:id="rId6"/>
    <p:sldId id="1030" r:id="rId7"/>
    <p:sldId id="1043" r:id="rId8"/>
    <p:sldId id="1437" r:id="rId9"/>
    <p:sldId id="416" r:id="rId10"/>
    <p:sldId id="1010" r:id="rId11"/>
    <p:sldId id="1045" r:id="rId12"/>
    <p:sldId id="1008" r:id="rId13"/>
    <p:sldId id="1006" r:id="rId14"/>
    <p:sldId id="1435" r:id="rId15"/>
    <p:sldId id="1035" r:id="rId16"/>
    <p:sldId id="1036" r:id="rId17"/>
    <p:sldId id="1023" r:id="rId18"/>
    <p:sldId id="1038" r:id="rId19"/>
    <p:sldId id="1024" r:id="rId20"/>
    <p:sldId id="1041" r:id="rId21"/>
    <p:sldId id="1025" r:id="rId22"/>
    <p:sldId id="1042" r:id="rId23"/>
    <p:sldId id="1026" r:id="rId24"/>
    <p:sldId id="1434" r:id="rId25"/>
    <p:sldId id="1028" r:id="rId26"/>
    <p:sldId id="1031" r:id="rId27"/>
    <p:sldId id="1032" r:id="rId28"/>
    <p:sldId id="1436" r:id="rId2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4">
          <p15:clr>
            <a:srgbClr val="A4A3A4"/>
          </p15:clr>
        </p15:guide>
        <p15:guide id="2" orient="horz" pos="368">
          <p15:clr>
            <a:srgbClr val="A4A3A4"/>
          </p15:clr>
        </p15:guide>
        <p15:guide id="3" orient="horz" pos="432">
          <p15:clr>
            <a:srgbClr val="A4A3A4"/>
          </p15:clr>
        </p15:guide>
        <p15:guide id="4" pos="2880">
          <p15:clr>
            <a:srgbClr val="A4A3A4"/>
          </p15:clr>
        </p15:guide>
        <p15:guide id="5" pos="288">
          <p15:clr>
            <a:srgbClr val="A4A3A4"/>
          </p15:clr>
        </p15:guide>
        <p15:guide id="6" pos="54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BF6E"/>
    <a:srgbClr val="CA7700"/>
    <a:srgbClr val="EAAB00"/>
    <a:srgbClr val="7C2348"/>
    <a:srgbClr val="939598"/>
    <a:srgbClr val="69BE28"/>
    <a:srgbClr val="695A28"/>
    <a:srgbClr val="00B092"/>
    <a:srgbClr val="00A9E0"/>
    <a:srgbClr val="0052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89" autoAdjust="0"/>
    <p:restoredTop sz="80337" autoAdjust="0"/>
  </p:normalViewPr>
  <p:slideViewPr>
    <p:cSldViewPr snapToGrid="0" showGuides="1">
      <p:cViewPr varScale="1">
        <p:scale>
          <a:sx n="121" d="100"/>
          <a:sy n="121" d="100"/>
        </p:scale>
        <p:origin x="168" y="336"/>
      </p:cViewPr>
      <p:guideLst>
        <p:guide orient="horz" pos="3024"/>
        <p:guide orient="horz" pos="368"/>
        <p:guide orient="horz" pos="432"/>
        <p:guide pos="2880"/>
        <p:guide pos="288"/>
        <p:guide pos="54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howGuides="1">
      <p:cViewPr varScale="1">
        <p:scale>
          <a:sx n="96" d="100"/>
          <a:sy n="96" d="100"/>
        </p:scale>
        <p:origin x="-3594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C76684-5F89-4E49-BD2B-0416BE148CE2}" type="doc">
      <dgm:prSet loTypeId="urn:microsoft.com/office/officeart/2005/8/layout/hProcess9" loCatId="" qsTypeId="urn:microsoft.com/office/officeart/2005/8/quickstyle/simple1" qsCatId="simple" csTypeId="urn:microsoft.com/office/officeart/2005/8/colors/colorful1" csCatId="colorful" phldr="1"/>
      <dgm:spPr/>
    </dgm:pt>
    <dgm:pt modelId="{26A9E261-0998-0F4A-919F-F90BDA52FCE6}">
      <dgm:prSet phldrT="[Text]"/>
      <dgm:spPr/>
      <dgm:t>
        <a:bodyPr/>
        <a:lstStyle/>
        <a:p>
          <a:r>
            <a:rPr lang="en-US" dirty="0">
              <a:latin typeface="Aharoni" panose="02010803020104030203" pitchFamily="2" charset="-79"/>
              <a:cs typeface="Aharoni" panose="02010803020104030203" pitchFamily="2" charset="-79"/>
            </a:rPr>
            <a:t>Transparency</a:t>
          </a:r>
        </a:p>
      </dgm:t>
    </dgm:pt>
    <dgm:pt modelId="{8A5C8CEA-389D-5D48-9079-E41D2BA0CAC6}" type="parTrans" cxnId="{1EEC6F81-105A-974A-819A-755AF1E1CDB8}">
      <dgm:prSet/>
      <dgm:spPr/>
      <dgm:t>
        <a:bodyPr/>
        <a:lstStyle/>
        <a:p>
          <a:endParaRPr lang="en-US"/>
        </a:p>
      </dgm:t>
    </dgm:pt>
    <dgm:pt modelId="{5F6C26CA-21A9-154B-A56C-0D5A8F92AA7F}" type="sibTrans" cxnId="{1EEC6F81-105A-974A-819A-755AF1E1CDB8}">
      <dgm:prSet/>
      <dgm:spPr/>
      <dgm:t>
        <a:bodyPr/>
        <a:lstStyle/>
        <a:p>
          <a:endParaRPr lang="en-US"/>
        </a:p>
      </dgm:t>
    </dgm:pt>
    <dgm:pt modelId="{507A022B-AD7F-DE46-99F3-8A29ECD2C8A6}">
      <dgm:prSet phldrT="[Text]"/>
      <dgm:spPr/>
      <dgm:t>
        <a:bodyPr/>
        <a:lstStyle/>
        <a:p>
          <a:r>
            <a:rPr lang="en-US" dirty="0">
              <a:latin typeface="Aharoni" panose="02010803020104030203" pitchFamily="2" charset="-79"/>
              <a:cs typeface="Aharoni" panose="02010803020104030203" pitchFamily="2" charset="-79"/>
            </a:rPr>
            <a:t>Speed to Market</a:t>
          </a:r>
        </a:p>
      </dgm:t>
    </dgm:pt>
    <dgm:pt modelId="{20762833-95EE-6549-AE1D-0BF141805B3F}" type="parTrans" cxnId="{D27209A6-4AA7-4947-B4FB-C584938DEE9F}">
      <dgm:prSet/>
      <dgm:spPr/>
      <dgm:t>
        <a:bodyPr/>
        <a:lstStyle/>
        <a:p>
          <a:endParaRPr lang="en-US"/>
        </a:p>
      </dgm:t>
    </dgm:pt>
    <dgm:pt modelId="{B5D5E84D-87CD-2548-B1A6-A1AC8F0F1597}" type="sibTrans" cxnId="{D27209A6-4AA7-4947-B4FB-C584938DEE9F}">
      <dgm:prSet/>
      <dgm:spPr/>
      <dgm:t>
        <a:bodyPr/>
        <a:lstStyle/>
        <a:p>
          <a:endParaRPr lang="en-US"/>
        </a:p>
      </dgm:t>
    </dgm:pt>
    <dgm:pt modelId="{60E4A12B-CEF6-3C47-BD61-7C05A35B4011}">
      <dgm:prSet phldrT="[Text]"/>
      <dgm:spPr/>
      <dgm:t>
        <a:bodyPr/>
        <a:lstStyle/>
        <a:p>
          <a:r>
            <a:rPr lang="en-US" dirty="0">
              <a:latin typeface="Aharoni" panose="02010803020104030203" pitchFamily="2" charset="-79"/>
              <a:cs typeface="Aharoni" panose="02010803020104030203" pitchFamily="2" charset="-79"/>
            </a:rPr>
            <a:t>Predictability</a:t>
          </a:r>
        </a:p>
      </dgm:t>
    </dgm:pt>
    <dgm:pt modelId="{1E6C199B-3026-DC41-956E-09B855BFC3D7}" type="parTrans" cxnId="{E8649596-9EA9-9D40-A815-E5B71D7031A3}">
      <dgm:prSet/>
      <dgm:spPr/>
      <dgm:t>
        <a:bodyPr/>
        <a:lstStyle/>
        <a:p>
          <a:endParaRPr lang="en-US"/>
        </a:p>
      </dgm:t>
    </dgm:pt>
    <dgm:pt modelId="{2B4428D0-D6AD-074B-8C0F-825270402708}" type="sibTrans" cxnId="{E8649596-9EA9-9D40-A815-E5B71D7031A3}">
      <dgm:prSet/>
      <dgm:spPr/>
      <dgm:t>
        <a:bodyPr/>
        <a:lstStyle/>
        <a:p>
          <a:endParaRPr lang="en-US"/>
        </a:p>
      </dgm:t>
    </dgm:pt>
    <dgm:pt modelId="{51E10899-DA5A-794E-B01D-7DB3ECE08F55}">
      <dgm:prSet phldrT="[Text]"/>
      <dgm:spPr/>
      <dgm:t>
        <a:bodyPr/>
        <a:lstStyle/>
        <a:p>
          <a:r>
            <a:rPr lang="en-US" dirty="0">
              <a:latin typeface="Aharoni" panose="02010803020104030203" pitchFamily="2" charset="-79"/>
              <a:cs typeface="Aharoni" panose="02010803020104030203" pitchFamily="2" charset="-79"/>
            </a:rPr>
            <a:t>Prioritization</a:t>
          </a:r>
        </a:p>
      </dgm:t>
    </dgm:pt>
    <dgm:pt modelId="{EE729231-80F4-484C-B17E-C7CCEDB6F875}" type="parTrans" cxnId="{390175DD-7642-2B48-88AE-28100D9A8654}">
      <dgm:prSet/>
      <dgm:spPr/>
      <dgm:t>
        <a:bodyPr/>
        <a:lstStyle/>
        <a:p>
          <a:endParaRPr lang="en-US"/>
        </a:p>
      </dgm:t>
    </dgm:pt>
    <dgm:pt modelId="{2AD71C77-4A21-A447-B342-D974676D1F53}" type="sibTrans" cxnId="{390175DD-7642-2B48-88AE-28100D9A8654}">
      <dgm:prSet/>
      <dgm:spPr/>
      <dgm:t>
        <a:bodyPr/>
        <a:lstStyle/>
        <a:p>
          <a:endParaRPr lang="en-US"/>
        </a:p>
      </dgm:t>
    </dgm:pt>
    <dgm:pt modelId="{FCA26FD0-F675-F341-A0DE-FDBAED3E29EF}" type="pres">
      <dgm:prSet presAssocID="{BBC76684-5F89-4E49-BD2B-0416BE148CE2}" presName="CompostProcess" presStyleCnt="0">
        <dgm:presLayoutVars>
          <dgm:dir/>
          <dgm:resizeHandles val="exact"/>
        </dgm:presLayoutVars>
      </dgm:prSet>
      <dgm:spPr/>
    </dgm:pt>
    <dgm:pt modelId="{DED7EC58-74FC-7348-99C1-F865807E1E90}" type="pres">
      <dgm:prSet presAssocID="{BBC76684-5F89-4E49-BD2B-0416BE148CE2}" presName="arrow" presStyleLbl="bgShp" presStyleIdx="0" presStyleCnt="1"/>
      <dgm:spPr/>
    </dgm:pt>
    <dgm:pt modelId="{F9E40D28-26DB-784B-B252-E245B8063258}" type="pres">
      <dgm:prSet presAssocID="{BBC76684-5F89-4E49-BD2B-0416BE148CE2}" presName="linearProcess" presStyleCnt="0"/>
      <dgm:spPr/>
    </dgm:pt>
    <dgm:pt modelId="{465B5026-CE02-F843-A7FF-7E80C209BA22}" type="pres">
      <dgm:prSet presAssocID="{26A9E261-0998-0F4A-919F-F90BDA52FCE6}" presName="textNode" presStyleLbl="node1" presStyleIdx="0" presStyleCnt="4">
        <dgm:presLayoutVars>
          <dgm:bulletEnabled val="1"/>
        </dgm:presLayoutVars>
      </dgm:prSet>
      <dgm:spPr/>
    </dgm:pt>
    <dgm:pt modelId="{8CC960C3-7DDD-894D-B6F0-199E117F52C8}" type="pres">
      <dgm:prSet presAssocID="{5F6C26CA-21A9-154B-A56C-0D5A8F92AA7F}" presName="sibTrans" presStyleCnt="0"/>
      <dgm:spPr/>
    </dgm:pt>
    <dgm:pt modelId="{AC4D507E-5B50-7647-ABDD-D4D5D8F93E5B}" type="pres">
      <dgm:prSet presAssocID="{60E4A12B-CEF6-3C47-BD61-7C05A35B4011}" presName="textNode" presStyleLbl="node1" presStyleIdx="1" presStyleCnt="4">
        <dgm:presLayoutVars>
          <dgm:bulletEnabled val="1"/>
        </dgm:presLayoutVars>
      </dgm:prSet>
      <dgm:spPr/>
    </dgm:pt>
    <dgm:pt modelId="{2FADCE8C-37E8-DC48-854B-E06CB50EAF06}" type="pres">
      <dgm:prSet presAssocID="{2B4428D0-D6AD-074B-8C0F-825270402708}" presName="sibTrans" presStyleCnt="0"/>
      <dgm:spPr/>
    </dgm:pt>
    <dgm:pt modelId="{66DF1A2F-3437-DB4B-A415-B2F08F606D9C}" type="pres">
      <dgm:prSet presAssocID="{51E10899-DA5A-794E-B01D-7DB3ECE08F55}" presName="textNode" presStyleLbl="node1" presStyleIdx="2" presStyleCnt="4">
        <dgm:presLayoutVars>
          <dgm:bulletEnabled val="1"/>
        </dgm:presLayoutVars>
      </dgm:prSet>
      <dgm:spPr/>
    </dgm:pt>
    <dgm:pt modelId="{0314C5FE-CE83-8F4F-9D43-8B33A001EE5E}" type="pres">
      <dgm:prSet presAssocID="{2AD71C77-4A21-A447-B342-D974676D1F53}" presName="sibTrans" presStyleCnt="0"/>
      <dgm:spPr/>
    </dgm:pt>
    <dgm:pt modelId="{023A0626-500B-894A-80E8-098C25E86BE2}" type="pres">
      <dgm:prSet presAssocID="{507A022B-AD7F-DE46-99F3-8A29ECD2C8A6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42FB9231-F5C4-E54E-A4DF-81E82BBBE915}" type="presOf" srcId="{507A022B-AD7F-DE46-99F3-8A29ECD2C8A6}" destId="{023A0626-500B-894A-80E8-098C25E86BE2}" srcOrd="0" destOrd="0" presId="urn:microsoft.com/office/officeart/2005/8/layout/hProcess9"/>
    <dgm:cxn modelId="{65D11261-5F8B-4241-B07A-D664C86521F4}" type="presOf" srcId="{BBC76684-5F89-4E49-BD2B-0416BE148CE2}" destId="{FCA26FD0-F675-F341-A0DE-FDBAED3E29EF}" srcOrd="0" destOrd="0" presId="urn:microsoft.com/office/officeart/2005/8/layout/hProcess9"/>
    <dgm:cxn modelId="{1EEC6F81-105A-974A-819A-755AF1E1CDB8}" srcId="{BBC76684-5F89-4E49-BD2B-0416BE148CE2}" destId="{26A9E261-0998-0F4A-919F-F90BDA52FCE6}" srcOrd="0" destOrd="0" parTransId="{8A5C8CEA-389D-5D48-9079-E41D2BA0CAC6}" sibTransId="{5F6C26CA-21A9-154B-A56C-0D5A8F92AA7F}"/>
    <dgm:cxn modelId="{3638B384-6E75-9944-86BE-937533C56AFB}" type="presOf" srcId="{60E4A12B-CEF6-3C47-BD61-7C05A35B4011}" destId="{AC4D507E-5B50-7647-ABDD-D4D5D8F93E5B}" srcOrd="0" destOrd="0" presId="urn:microsoft.com/office/officeart/2005/8/layout/hProcess9"/>
    <dgm:cxn modelId="{E8649596-9EA9-9D40-A815-E5B71D7031A3}" srcId="{BBC76684-5F89-4E49-BD2B-0416BE148CE2}" destId="{60E4A12B-CEF6-3C47-BD61-7C05A35B4011}" srcOrd="1" destOrd="0" parTransId="{1E6C199B-3026-DC41-956E-09B855BFC3D7}" sibTransId="{2B4428D0-D6AD-074B-8C0F-825270402708}"/>
    <dgm:cxn modelId="{578B7A9D-F4F1-BA4A-98C6-F1F78193C127}" type="presOf" srcId="{26A9E261-0998-0F4A-919F-F90BDA52FCE6}" destId="{465B5026-CE02-F843-A7FF-7E80C209BA22}" srcOrd="0" destOrd="0" presId="urn:microsoft.com/office/officeart/2005/8/layout/hProcess9"/>
    <dgm:cxn modelId="{D27209A6-4AA7-4947-B4FB-C584938DEE9F}" srcId="{BBC76684-5F89-4E49-BD2B-0416BE148CE2}" destId="{507A022B-AD7F-DE46-99F3-8A29ECD2C8A6}" srcOrd="3" destOrd="0" parTransId="{20762833-95EE-6549-AE1D-0BF141805B3F}" sibTransId="{B5D5E84D-87CD-2548-B1A6-A1AC8F0F1597}"/>
    <dgm:cxn modelId="{067753C2-2447-6D4B-B2FC-D89B0EC69409}" type="presOf" srcId="{51E10899-DA5A-794E-B01D-7DB3ECE08F55}" destId="{66DF1A2F-3437-DB4B-A415-B2F08F606D9C}" srcOrd="0" destOrd="0" presId="urn:microsoft.com/office/officeart/2005/8/layout/hProcess9"/>
    <dgm:cxn modelId="{390175DD-7642-2B48-88AE-28100D9A8654}" srcId="{BBC76684-5F89-4E49-BD2B-0416BE148CE2}" destId="{51E10899-DA5A-794E-B01D-7DB3ECE08F55}" srcOrd="2" destOrd="0" parTransId="{EE729231-80F4-484C-B17E-C7CCEDB6F875}" sibTransId="{2AD71C77-4A21-A447-B342-D974676D1F53}"/>
    <dgm:cxn modelId="{5A87A93F-33CD-F84B-A2CB-9AC665FBC9BC}" type="presParOf" srcId="{FCA26FD0-F675-F341-A0DE-FDBAED3E29EF}" destId="{DED7EC58-74FC-7348-99C1-F865807E1E90}" srcOrd="0" destOrd="0" presId="urn:microsoft.com/office/officeart/2005/8/layout/hProcess9"/>
    <dgm:cxn modelId="{3A54B4BF-6696-8842-9FD8-6443F12DECC9}" type="presParOf" srcId="{FCA26FD0-F675-F341-A0DE-FDBAED3E29EF}" destId="{F9E40D28-26DB-784B-B252-E245B8063258}" srcOrd="1" destOrd="0" presId="urn:microsoft.com/office/officeart/2005/8/layout/hProcess9"/>
    <dgm:cxn modelId="{693C8D97-F076-9D41-BB5F-7275866F03AF}" type="presParOf" srcId="{F9E40D28-26DB-784B-B252-E245B8063258}" destId="{465B5026-CE02-F843-A7FF-7E80C209BA22}" srcOrd="0" destOrd="0" presId="urn:microsoft.com/office/officeart/2005/8/layout/hProcess9"/>
    <dgm:cxn modelId="{F686E6DF-C604-E446-829E-61A7F08403F9}" type="presParOf" srcId="{F9E40D28-26DB-784B-B252-E245B8063258}" destId="{8CC960C3-7DDD-894D-B6F0-199E117F52C8}" srcOrd="1" destOrd="0" presId="urn:microsoft.com/office/officeart/2005/8/layout/hProcess9"/>
    <dgm:cxn modelId="{B31689C0-2AE4-154F-A2D0-5B8CC4FD8839}" type="presParOf" srcId="{F9E40D28-26DB-784B-B252-E245B8063258}" destId="{AC4D507E-5B50-7647-ABDD-D4D5D8F93E5B}" srcOrd="2" destOrd="0" presId="urn:microsoft.com/office/officeart/2005/8/layout/hProcess9"/>
    <dgm:cxn modelId="{1CFC0341-8CE6-E74B-8DAD-892564CDB387}" type="presParOf" srcId="{F9E40D28-26DB-784B-B252-E245B8063258}" destId="{2FADCE8C-37E8-DC48-854B-E06CB50EAF06}" srcOrd="3" destOrd="0" presId="urn:microsoft.com/office/officeart/2005/8/layout/hProcess9"/>
    <dgm:cxn modelId="{D08D7895-9189-F048-82CD-6CD84AB10E97}" type="presParOf" srcId="{F9E40D28-26DB-784B-B252-E245B8063258}" destId="{66DF1A2F-3437-DB4B-A415-B2F08F606D9C}" srcOrd="4" destOrd="0" presId="urn:microsoft.com/office/officeart/2005/8/layout/hProcess9"/>
    <dgm:cxn modelId="{219E04C6-7AB4-8B48-9EFE-A2729547FDEC}" type="presParOf" srcId="{F9E40D28-26DB-784B-B252-E245B8063258}" destId="{0314C5FE-CE83-8F4F-9D43-8B33A001EE5E}" srcOrd="5" destOrd="0" presId="urn:microsoft.com/office/officeart/2005/8/layout/hProcess9"/>
    <dgm:cxn modelId="{6884C064-E7AD-DD47-899D-E12E98496167}" type="presParOf" srcId="{F9E40D28-26DB-784B-B252-E245B8063258}" destId="{023A0626-500B-894A-80E8-098C25E86BE2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D7EC58-74FC-7348-99C1-F865807E1E90}">
      <dsp:nvSpPr>
        <dsp:cNvPr id="0" name=""/>
        <dsp:cNvSpPr/>
      </dsp:nvSpPr>
      <dsp:spPr>
        <a:xfrm>
          <a:off x="518384" y="0"/>
          <a:ext cx="5875019" cy="3939987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5B5026-CE02-F843-A7FF-7E80C209BA22}">
      <dsp:nvSpPr>
        <dsp:cNvPr id="0" name=""/>
        <dsp:cNvSpPr/>
      </dsp:nvSpPr>
      <dsp:spPr>
        <a:xfrm>
          <a:off x="3459" y="1181996"/>
          <a:ext cx="1663823" cy="157599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haroni" panose="02010803020104030203" pitchFamily="2" charset="-79"/>
              <a:cs typeface="Aharoni" panose="02010803020104030203" pitchFamily="2" charset="-79"/>
            </a:rPr>
            <a:t>Transparency</a:t>
          </a:r>
        </a:p>
      </dsp:txBody>
      <dsp:txXfrm>
        <a:off x="80393" y="1258930"/>
        <a:ext cx="1509955" cy="1422126"/>
      </dsp:txXfrm>
    </dsp:sp>
    <dsp:sp modelId="{AC4D507E-5B50-7647-ABDD-D4D5D8F93E5B}">
      <dsp:nvSpPr>
        <dsp:cNvPr id="0" name=""/>
        <dsp:cNvSpPr/>
      </dsp:nvSpPr>
      <dsp:spPr>
        <a:xfrm>
          <a:off x="1750474" y="1181996"/>
          <a:ext cx="1663823" cy="157599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haroni" panose="02010803020104030203" pitchFamily="2" charset="-79"/>
              <a:cs typeface="Aharoni" panose="02010803020104030203" pitchFamily="2" charset="-79"/>
            </a:rPr>
            <a:t>Predictability</a:t>
          </a:r>
        </a:p>
      </dsp:txBody>
      <dsp:txXfrm>
        <a:off x="1827408" y="1258930"/>
        <a:ext cx="1509955" cy="1422126"/>
      </dsp:txXfrm>
    </dsp:sp>
    <dsp:sp modelId="{66DF1A2F-3437-DB4B-A415-B2F08F606D9C}">
      <dsp:nvSpPr>
        <dsp:cNvPr id="0" name=""/>
        <dsp:cNvSpPr/>
      </dsp:nvSpPr>
      <dsp:spPr>
        <a:xfrm>
          <a:off x="3497489" y="1181996"/>
          <a:ext cx="1663823" cy="157599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haroni" panose="02010803020104030203" pitchFamily="2" charset="-79"/>
              <a:cs typeface="Aharoni" panose="02010803020104030203" pitchFamily="2" charset="-79"/>
            </a:rPr>
            <a:t>Prioritization</a:t>
          </a:r>
        </a:p>
      </dsp:txBody>
      <dsp:txXfrm>
        <a:off x="3574423" y="1258930"/>
        <a:ext cx="1509955" cy="1422126"/>
      </dsp:txXfrm>
    </dsp:sp>
    <dsp:sp modelId="{023A0626-500B-894A-80E8-098C25E86BE2}">
      <dsp:nvSpPr>
        <dsp:cNvPr id="0" name=""/>
        <dsp:cNvSpPr/>
      </dsp:nvSpPr>
      <dsp:spPr>
        <a:xfrm>
          <a:off x="5244504" y="1181996"/>
          <a:ext cx="1663823" cy="157599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haroni" panose="02010803020104030203" pitchFamily="2" charset="-79"/>
              <a:cs typeface="Aharoni" panose="02010803020104030203" pitchFamily="2" charset="-79"/>
            </a:rPr>
            <a:t>Speed to Market</a:t>
          </a:r>
        </a:p>
      </dsp:txBody>
      <dsp:txXfrm>
        <a:off x="5321438" y="1258930"/>
        <a:ext cx="1509955" cy="14221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sz="1100" dirty="0">
              <a:solidFill>
                <a:srgbClr val="545454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9B514-5976-4B5F-A6FA-3B3C7F34C90B}" type="datetimeFigureOut">
              <a:rPr lang="en-US" sz="1100" smtClean="0">
                <a:solidFill>
                  <a:srgbClr val="545454"/>
                </a:solidFill>
              </a:rPr>
              <a:t>9/22/19</a:t>
            </a:fld>
            <a:endParaRPr lang="en-US" sz="1100" dirty="0">
              <a:solidFill>
                <a:srgbClr val="54545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38862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z="1100" dirty="0">
                <a:solidFill>
                  <a:srgbClr val="545454"/>
                </a:solidFill>
              </a:rPr>
              <a:t>Copyright ©2012 CollabNet, Inc.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14FA09-18A0-4B97-94EE-09CA0AE77A62}" type="slidenum">
              <a:rPr lang="en-US" sz="1100" smtClean="0">
                <a:solidFill>
                  <a:srgbClr val="545454"/>
                </a:solidFill>
              </a:rPr>
              <a:t>‹#›</a:t>
            </a:fld>
            <a:endParaRPr lang="en-US" sz="1100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1318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100">
                <a:solidFill>
                  <a:srgbClr val="54545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100">
                <a:solidFill>
                  <a:srgbClr val="545454"/>
                </a:solidFill>
              </a:defRPr>
            </a:lvl1pPr>
          </a:lstStyle>
          <a:p>
            <a:fld id="{385C888A-E91B-4E62-AF6F-321C9C56853C}" type="datetimeFigureOut">
              <a:rPr lang="en-US" smtClean="0"/>
              <a:pPr/>
              <a:t>9/22/19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28600" y="6858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953000"/>
            <a:ext cx="5486400" cy="35052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00">
                <a:solidFill>
                  <a:srgbClr val="545454"/>
                </a:solidFill>
              </a:defRPr>
            </a:lvl1pPr>
          </a:lstStyle>
          <a:p>
            <a:fld id="{BD25E96D-6B97-4624-A9DE-F8644C99D0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0" y="8685213"/>
            <a:ext cx="38862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rgbClr val="545454"/>
                </a:solidFill>
              </a:rPr>
              <a:t>Copyright ©2015</a:t>
            </a:r>
            <a:r>
              <a:rPr lang="en-US" sz="1100" baseline="0" dirty="0">
                <a:solidFill>
                  <a:srgbClr val="545454"/>
                </a:solidFill>
              </a:rPr>
              <a:t> </a:t>
            </a:r>
            <a:r>
              <a:rPr lang="en-US" sz="1100" dirty="0">
                <a:solidFill>
                  <a:srgbClr val="545454"/>
                </a:solidFill>
              </a:rPr>
              <a:t>CollabNet,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516684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400" kern="1200">
        <a:solidFill>
          <a:srgbClr val="1C1C1C"/>
        </a:solidFill>
        <a:latin typeface="+mn-lt"/>
        <a:ea typeface="+mn-ea"/>
        <a:cs typeface="+mn-cs"/>
      </a:defRPr>
    </a:lvl1pPr>
    <a:lvl2pPr marL="174625" indent="0" algn="l" defTabSz="914400" rtl="0" eaLnBrk="1" latinLnBrk="0" hangingPunct="1">
      <a:defRPr sz="1200" kern="1200">
        <a:solidFill>
          <a:srgbClr val="1C1C1C"/>
        </a:solidFill>
        <a:latin typeface="+mn-lt"/>
        <a:ea typeface="+mn-ea"/>
        <a:cs typeface="+mn-cs"/>
      </a:defRPr>
    </a:lvl2pPr>
    <a:lvl3pPr marL="515938" indent="0" algn="l" defTabSz="914400" rtl="0" eaLnBrk="1" latinLnBrk="0" hangingPunct="1">
      <a:defRPr sz="1200" kern="1200">
        <a:solidFill>
          <a:srgbClr val="1C1C1C"/>
        </a:solidFill>
        <a:latin typeface="+mn-lt"/>
        <a:ea typeface="+mn-ea"/>
        <a:cs typeface="+mn-cs"/>
      </a:defRPr>
    </a:lvl3pPr>
    <a:lvl4pPr marL="855663" indent="0" algn="l" defTabSz="914400" rtl="0" eaLnBrk="1" latinLnBrk="0" hangingPunct="1">
      <a:defRPr sz="1200" kern="1200">
        <a:solidFill>
          <a:srgbClr val="1C1C1C"/>
        </a:solidFill>
        <a:latin typeface="+mn-lt"/>
        <a:ea typeface="+mn-ea"/>
        <a:cs typeface="+mn-cs"/>
      </a:defRPr>
    </a:lvl4pPr>
    <a:lvl5pPr marL="1196975" indent="0" algn="l" defTabSz="914400" rtl="0" eaLnBrk="1" latinLnBrk="0" hangingPunct="1">
      <a:defRPr sz="1200" kern="1200">
        <a:solidFill>
          <a:srgbClr val="1C1C1C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A few notes before we dive into the presentation today</a:t>
            </a:r>
          </a:p>
          <a:p>
            <a:pPr marL="174697" indent="-174697" defTabSz="910690">
              <a:lnSpc>
                <a:spcPct val="150000"/>
              </a:lnSpc>
              <a:spcBef>
                <a:spcPts val="578"/>
              </a:spcBef>
              <a:buFont typeface="Arial" panose="020B0604020202020204" pitchFamily="34" charset="0"/>
              <a:buChar char="•"/>
              <a:defRPr/>
            </a:pPr>
            <a:r>
              <a:rPr lang="en-US" noProof="0" dirty="0"/>
              <a:t>This webinar will last approximately 60 minutes</a:t>
            </a:r>
          </a:p>
          <a:p>
            <a:pPr marL="174697" indent="-174697" defTabSz="910690">
              <a:lnSpc>
                <a:spcPct val="150000"/>
              </a:lnSpc>
              <a:spcBef>
                <a:spcPts val="578"/>
              </a:spcBef>
              <a:buFont typeface="Arial" panose="020B0604020202020204" pitchFamily="34" charset="0"/>
              <a:buChar char="•"/>
              <a:defRPr/>
            </a:pPr>
            <a:r>
              <a:rPr lang="en-US" noProof="0" dirty="0"/>
              <a:t>We will be</a:t>
            </a:r>
            <a:r>
              <a:rPr lang="en-US" baseline="0" noProof="0" dirty="0"/>
              <a:t> addressing questions at the end of the webinar today so please </a:t>
            </a:r>
            <a:r>
              <a:rPr lang="en-US" noProof="0" dirty="0"/>
              <a:t>use the chat feature located in the lower left-hand corner of your screen to submit questions along the way</a:t>
            </a:r>
          </a:p>
          <a:p>
            <a:pPr marL="174697" indent="-174697" defTabSz="910690">
              <a:lnSpc>
                <a:spcPct val="150000"/>
              </a:lnSpc>
              <a:spcBef>
                <a:spcPts val="578"/>
              </a:spcBef>
              <a:buFont typeface="Arial" panose="020B0604020202020204" pitchFamily="34" charset="0"/>
              <a:buChar char="•"/>
              <a:defRPr/>
            </a:pPr>
            <a:r>
              <a:rPr lang="en-US" noProof="0" dirty="0"/>
              <a:t>Today’s webinar is being recorded,</a:t>
            </a:r>
            <a:r>
              <a:rPr lang="en-US" baseline="0" noProof="0" dirty="0"/>
              <a:t> and w</a:t>
            </a:r>
            <a:r>
              <a:rPr lang="en-US" noProof="0" dirty="0"/>
              <a:t>e will be sending a link to the recording and the slides.</a:t>
            </a:r>
          </a:p>
          <a:p>
            <a:pPr marL="174697" indent="-174697" defTabSz="910690">
              <a:lnSpc>
                <a:spcPct val="150000"/>
              </a:lnSpc>
              <a:spcBef>
                <a:spcPts val="578"/>
              </a:spcBef>
              <a:buFont typeface="Arial" panose="020B0604020202020204" pitchFamily="34" charset="0"/>
              <a:buChar char="•"/>
              <a:defRPr/>
            </a:pPr>
            <a:r>
              <a:rPr lang="en-US" noProof="0" dirty="0"/>
              <a:t>Information for claiming PDU or SEU credits will be sent in the post-webinar email as well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25E96D-6B97-4624-A9DE-F8644C99D0C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224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Product realizes they can’t do PRD/MRD documents and dump them over the fence, they’ve </a:t>
            </a:r>
            <a:r>
              <a:rPr lang="en-US" dirty="0" err="1"/>
              <a:t>gotta</a:t>
            </a:r>
            <a:r>
              <a:rPr lang="en-US" dirty="0"/>
              <a:t> get connected to the dev org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2B1E7-694C-A54B-B0DB-38D0AA2579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092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7150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Lot’s of agile transformations die here</a:t>
            </a:r>
          </a:p>
          <a:p>
            <a:r>
              <a:rPr lang="en-US" dirty="0"/>
              <a:t>Leadership say’s “It didn’t work” or Leadership transitions before change takes hold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09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72B28E-CA0B-364C-BDC1-6279DD2B80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092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1085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Finance – Funding Change….also cap story pts</a:t>
            </a:r>
          </a:p>
          <a:p>
            <a:r>
              <a:rPr lang="en-US" dirty="0"/>
              <a:t>SLT – Bigger than they thought, tighter engagement and more delegation</a:t>
            </a:r>
          </a:p>
          <a:p>
            <a:r>
              <a:rPr lang="en-US" dirty="0"/>
              <a:t>HR – New job titles, don’t mix ‘</a:t>
            </a:r>
            <a:r>
              <a:rPr lang="en-US" dirty="0" err="1"/>
              <a:t>em</a:t>
            </a:r>
            <a:r>
              <a:rPr lang="en-US" dirty="0"/>
              <a:t>!</a:t>
            </a:r>
          </a:p>
          <a:p>
            <a:r>
              <a:rPr lang="en-US" dirty="0"/>
              <a:t>PMO – Stop tracking budget do manage portfolio investments and prioritization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2B1E7-694C-A54B-B0DB-38D0AA2579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092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7004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may take years but if you can get here usually things take hold and can mature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09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72B28E-CA0B-364C-BDC1-6279DD2B80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092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0899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Infra- move to the cloud, this should be much easier as orgs mature</a:t>
            </a:r>
          </a:p>
          <a:p>
            <a:r>
              <a:rPr lang="en-US" dirty="0"/>
              <a:t>Biz ops/IT Ops</a:t>
            </a:r>
          </a:p>
          <a:p>
            <a:r>
              <a:rPr lang="en-US" dirty="0"/>
              <a:t>Security iterates with team instead of batch reviews</a:t>
            </a:r>
          </a:p>
          <a:p>
            <a:r>
              <a:rPr lang="en-US" dirty="0"/>
              <a:t>Sales adjusts to more frequent deliveries also gets closer to customer and partners with Product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2B1E7-694C-A54B-B0DB-38D0AA2579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092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8764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this stage the organization is getting significant wins</a:t>
            </a:r>
          </a:p>
          <a:p>
            <a:r>
              <a:rPr lang="en-US" dirty="0"/>
              <a:t>Usually by this time engineering has embraced </a:t>
            </a:r>
            <a:r>
              <a:rPr lang="en-US" dirty="0" err="1"/>
              <a:t>devops</a:t>
            </a:r>
            <a:r>
              <a:rPr lang="en-US" dirty="0"/>
              <a:t> and speed to production is dramatically reduced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09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72B28E-CA0B-364C-BDC1-6279DD2B80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092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0730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Legal does iterative reviews as well as changes contract (fixed SOW to T&amp;M)</a:t>
            </a:r>
          </a:p>
          <a:p>
            <a:r>
              <a:rPr lang="en-US" dirty="0"/>
              <a:t>HR changes reviews -&gt; team based</a:t>
            </a:r>
          </a:p>
          <a:p>
            <a:r>
              <a:rPr lang="en-US" dirty="0"/>
              <a:t>Vendors adopt organization way of working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2B1E7-694C-A54B-B0DB-38D0AA2579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092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6338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09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72B28E-CA0B-364C-BDC1-6279DD2B80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092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0970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09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72B28E-CA0B-364C-BDC1-6279DD2B80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092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4522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09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72B28E-CA0B-364C-BDC1-6279DD2B80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092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545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09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72B28E-CA0B-364C-BDC1-6279DD2B80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092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4210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09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72B28E-CA0B-364C-BDC1-6279DD2B80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092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3189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A few notes before we dive into the presentation today</a:t>
            </a:r>
          </a:p>
          <a:p>
            <a:pPr marL="174697" indent="-174697" defTabSz="910690">
              <a:lnSpc>
                <a:spcPct val="150000"/>
              </a:lnSpc>
              <a:spcBef>
                <a:spcPts val="578"/>
              </a:spcBef>
              <a:buFont typeface="Arial" panose="020B0604020202020204" pitchFamily="34" charset="0"/>
              <a:buChar char="•"/>
              <a:defRPr/>
            </a:pPr>
            <a:r>
              <a:rPr lang="en-US" noProof="0" dirty="0"/>
              <a:t>This webinar will last approximately 60 minutes</a:t>
            </a:r>
          </a:p>
          <a:p>
            <a:pPr marL="174697" indent="-174697" defTabSz="910690">
              <a:lnSpc>
                <a:spcPct val="150000"/>
              </a:lnSpc>
              <a:spcBef>
                <a:spcPts val="578"/>
              </a:spcBef>
              <a:buFont typeface="Arial" panose="020B0604020202020204" pitchFamily="34" charset="0"/>
              <a:buChar char="•"/>
              <a:defRPr/>
            </a:pPr>
            <a:r>
              <a:rPr lang="en-US" noProof="0" dirty="0"/>
              <a:t>We will be</a:t>
            </a:r>
            <a:r>
              <a:rPr lang="en-US" baseline="0" noProof="0" dirty="0"/>
              <a:t> addressing questions at the end of the webinar today so please </a:t>
            </a:r>
            <a:r>
              <a:rPr lang="en-US" noProof="0" dirty="0"/>
              <a:t>use the chat feature located in the lower left-hand corner of your screen to submit questions along the way</a:t>
            </a:r>
          </a:p>
          <a:p>
            <a:pPr marL="174697" indent="-174697" defTabSz="910690">
              <a:lnSpc>
                <a:spcPct val="150000"/>
              </a:lnSpc>
              <a:spcBef>
                <a:spcPts val="578"/>
              </a:spcBef>
              <a:buFont typeface="Arial" panose="020B0604020202020204" pitchFamily="34" charset="0"/>
              <a:buChar char="•"/>
              <a:defRPr/>
            </a:pPr>
            <a:r>
              <a:rPr lang="en-US" noProof="0" dirty="0"/>
              <a:t>Today’s webinar is being recorded,</a:t>
            </a:r>
            <a:r>
              <a:rPr lang="en-US" baseline="0" noProof="0" dirty="0"/>
              <a:t> and w</a:t>
            </a:r>
            <a:r>
              <a:rPr lang="en-US" noProof="0" dirty="0"/>
              <a:t>e will be sending a link to the recording and the slides.</a:t>
            </a:r>
          </a:p>
          <a:p>
            <a:pPr marL="174697" indent="-174697" defTabSz="910690">
              <a:lnSpc>
                <a:spcPct val="150000"/>
              </a:lnSpc>
              <a:spcBef>
                <a:spcPts val="578"/>
              </a:spcBef>
              <a:buFont typeface="Arial" panose="020B0604020202020204" pitchFamily="34" charset="0"/>
              <a:buChar char="•"/>
              <a:defRPr/>
            </a:pPr>
            <a:r>
              <a:rPr lang="en-US" noProof="0" dirty="0"/>
              <a:t>Information for claiming PDU or SEU credits will be sent in the post-webinar email as well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25E96D-6B97-4624-A9DE-F8644C99D0C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287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09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72B28E-CA0B-364C-BDC1-6279DD2B80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092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396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A few notes before we dive into the presentation today</a:t>
            </a:r>
          </a:p>
          <a:p>
            <a:pPr marL="174697" indent="-174697" defTabSz="910690">
              <a:lnSpc>
                <a:spcPct val="150000"/>
              </a:lnSpc>
              <a:spcBef>
                <a:spcPts val="578"/>
              </a:spcBef>
              <a:buFont typeface="Arial" panose="020B0604020202020204" pitchFamily="34" charset="0"/>
              <a:buChar char="•"/>
              <a:defRPr/>
            </a:pPr>
            <a:r>
              <a:rPr lang="en-US" noProof="0" dirty="0"/>
              <a:t>This webinar will last approximately 60 minutes</a:t>
            </a:r>
          </a:p>
          <a:p>
            <a:pPr marL="174697" indent="-174697" defTabSz="910690">
              <a:lnSpc>
                <a:spcPct val="150000"/>
              </a:lnSpc>
              <a:spcBef>
                <a:spcPts val="578"/>
              </a:spcBef>
              <a:buFont typeface="Arial" panose="020B0604020202020204" pitchFamily="34" charset="0"/>
              <a:buChar char="•"/>
              <a:defRPr/>
            </a:pPr>
            <a:r>
              <a:rPr lang="en-US" noProof="0" dirty="0"/>
              <a:t>We will be</a:t>
            </a:r>
            <a:r>
              <a:rPr lang="en-US" baseline="0" noProof="0" dirty="0"/>
              <a:t> addressing questions at the end of the webinar today so please </a:t>
            </a:r>
            <a:r>
              <a:rPr lang="en-US" noProof="0" dirty="0"/>
              <a:t>use the chat feature located in the lower left-hand corner of your screen to submit questions along the way</a:t>
            </a:r>
          </a:p>
          <a:p>
            <a:pPr marL="174697" indent="-174697" defTabSz="910690">
              <a:lnSpc>
                <a:spcPct val="150000"/>
              </a:lnSpc>
              <a:spcBef>
                <a:spcPts val="578"/>
              </a:spcBef>
              <a:buFont typeface="Arial" panose="020B0604020202020204" pitchFamily="34" charset="0"/>
              <a:buChar char="•"/>
              <a:defRPr/>
            </a:pPr>
            <a:r>
              <a:rPr lang="en-US" noProof="0" dirty="0"/>
              <a:t>Today’s webinar is being recorded,</a:t>
            </a:r>
            <a:r>
              <a:rPr lang="en-US" baseline="0" noProof="0" dirty="0"/>
              <a:t> and w</a:t>
            </a:r>
            <a:r>
              <a:rPr lang="en-US" noProof="0" dirty="0"/>
              <a:t>e will be sending a link to the recording and the slides.</a:t>
            </a:r>
          </a:p>
          <a:p>
            <a:pPr marL="174697" indent="-174697" defTabSz="910690">
              <a:lnSpc>
                <a:spcPct val="150000"/>
              </a:lnSpc>
              <a:spcBef>
                <a:spcPts val="578"/>
              </a:spcBef>
              <a:buFont typeface="Arial" panose="020B0604020202020204" pitchFamily="34" charset="0"/>
              <a:buChar char="•"/>
              <a:defRPr/>
            </a:pPr>
            <a:r>
              <a:rPr lang="en-US" noProof="0" dirty="0"/>
              <a:t>Information for claiming PDU or SEU credits will be sent in the post-webinar email as well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25E96D-6B97-4624-A9DE-F8644C99D0C4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297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now without further ado, I will turn it over to our presenter, Danny </a:t>
            </a:r>
            <a:r>
              <a:rPr lang="en-US" dirty="0" err="1"/>
              <a:t>Presten</a:t>
            </a:r>
            <a:r>
              <a:rPr lang="en-US" dirty="0"/>
              <a:t>, Danny welcome!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5E96D-6B97-4624-A9DE-F8644C99D0C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81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09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72B28E-CA0B-364C-BDC1-6279DD2B80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092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6734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09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72B28E-CA0B-364C-BDC1-6279DD2B80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092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56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“RIGHT” way to do this is to take a narrow slice of the org and get everyone involved</a:t>
            </a:r>
          </a:p>
          <a:p>
            <a:r>
              <a:rPr lang="en-US" dirty="0"/>
              <a:t>BUT most people don’t do that and have to start somewhere before they can go everywhere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2B1E7-694C-A54B-B0DB-38D0AA2579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092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578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“RIGHT” way to do this is to take a narrow slice of the org and get everyone involved</a:t>
            </a:r>
          </a:p>
          <a:p>
            <a:r>
              <a:rPr lang="en-US" dirty="0"/>
              <a:t>BUT most people don’t do that and have to start somewhere before they can go everywhere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2B1E7-694C-A54B-B0DB-38D0AA2579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092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407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file:////Users/elkeweiss/Desktop/CollabPP2017/Webgrey.jpg" TargetMode="External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file:////Users/elkeweiss/Desktop/Corp%20PPT/logos-01white.png" TargetMode="Externa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file:////Users/elkeweiss/Desktop/Corp%20PPT/logos-01white.png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file:////Users/elkeweiss/Desktop/Corp%20PPT/logos-01white.png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elkeweiss/Desktop/Corp%20PPT/logos-01white.png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file:////Users/elkeweiss/Desktop/CollabPP2017/WebWhite.jpg" TargetMode="Externa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file:////Users/elkeweiss/Desktop/CollabPP2017/Webgrey.jpg" TargetMode="External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file:////Users/elkeweiss/Desktop/Corp%20PPT/logos-01white.png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file:////Users/elkeweiss/Desktop/Corp%20PPT/logos-01white.png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file:////Users/elkeweiss/Desktop/Corp%20PPT/logos-01white.png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file:////Users/elkeweiss/Desktop/Corp%20PPT/logos-01white.png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file:////Users/elkeweiss/Desktop/Corp%20PPT/logos-01white.png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file:////Users/elkeweiss/Desktop/Corp%20PPT/logos-01white.png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file:////Users/elkeweiss/Desktop/CollabPP2017/iStock-513302642.jpg" TargetMode="External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file:////Users/elkeweiss/Desktop/CollabPP2017/iStock-513302642.jpg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tiff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file:////Users/elkeweiss/Desktop/CollabPP2017/Weborange.jpg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tif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5.tiff"/><Relationship Id="rId4" Type="http://schemas.openxmlformats.org/officeDocument/2006/relationships/image" Target="../media/image15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Relationship Id="rId4" Type="http://schemas.microsoft.com/office/2007/relationships/hdphoto" Target="../media/hdphoto4.wdp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file:////Users/elkeweiss/Desktop/Corp%20PPT/logos-01white.png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file:////Users/elkeweiss/Desktop/Corp%20PPT/logos-01white.png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file:////Users/elkeweiss/Desktop/Corp%20PPT/logos-01white.png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file:////Users/elkeweiss/Desktop/Corp%20PPT/logos-01white.png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|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088423" y="0"/>
            <a:ext cx="5134708" cy="514350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4495800" y="3409950"/>
            <a:ext cx="3126336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3600"/>
              </a:lnSpc>
              <a:defRPr sz="28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4495800" y="3943350"/>
            <a:ext cx="3125248" cy="2868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200"/>
              </a:lnSpc>
              <a:buNone/>
              <a:defRPr sz="2000">
                <a:solidFill>
                  <a:srgbClr val="E48C2E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4495800" y="4400550"/>
            <a:ext cx="3886160" cy="272119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0" algn="l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</a:defRPr>
            </a:lvl1pPr>
            <a:lvl2pPr marL="284163" indent="0">
              <a:buNone/>
              <a:defRPr>
                <a:solidFill>
                  <a:srgbClr val="E2E2E2"/>
                </a:solidFill>
              </a:defRPr>
            </a:lvl2pPr>
            <a:lvl3pPr marL="631825" indent="0">
              <a:buNone/>
              <a:defRPr>
                <a:solidFill>
                  <a:srgbClr val="E2E2E2"/>
                </a:solidFill>
              </a:defRPr>
            </a:lvl3pPr>
            <a:lvl4pPr marL="855662" indent="0">
              <a:buNone/>
              <a:defRPr>
                <a:solidFill>
                  <a:srgbClr val="E2E2E2"/>
                </a:solidFill>
              </a:defRPr>
            </a:lvl4pPr>
            <a:lvl5pPr marL="1089025" indent="0">
              <a:buNone/>
              <a:defRPr>
                <a:solidFill>
                  <a:srgbClr val="E2E2E2"/>
                </a:solidFill>
              </a:defRPr>
            </a:lvl5pPr>
          </a:lstStyle>
          <a:p>
            <a:pPr lvl="0"/>
            <a:r>
              <a:rPr lang="en-US" dirty="0"/>
              <a:t>Monday, January 7,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5CB4BC-AADA-A046-B235-ECB0382089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185000" cy="5143500"/>
          </a:xfrm>
          <a:prstGeom prst="rect">
            <a:avLst/>
          </a:prstGeom>
          <a:solidFill>
            <a:schemeClr val="lt1">
              <a:alpha val="46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57704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.24928 -0.13218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4" y="-662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5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8 -0.13218 L -0.24928 -0.13125 " pathEditMode="relative" rAng="0" ptsTypes="AA">
                                      <p:cBhvr>
                                        <p:cTn id="11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28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8 -0.13125 L 0 -7.40741E-7 " pathEditMode="relative" rAng="0" ptsTypes="AA">
                                      <p:cBhvr>
                                        <p:cTn id="14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4" y="655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6" dur="15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 0.00023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Clou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>
            <a:fillRect/>
          </a:stretch>
        </p:blipFill>
        <p:spPr>
          <a:xfrm>
            <a:off x="0" y="0"/>
            <a:ext cx="9141291" cy="4898571"/>
          </a:xfrm>
          <a:prstGeom prst="rect">
            <a:avLst/>
          </a:prstGeom>
        </p:spPr>
      </p:pic>
      <p:sp>
        <p:nvSpPr>
          <p:cNvPr id="25" name="Tex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4011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45" y="-1"/>
            <a:ext cx="8685168" cy="571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933950"/>
            <a:ext cx="1676400" cy="15533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150934"/>
            <a:ext cx="457200" cy="381000"/>
          </a:xfrm>
          <a:prstGeom prst="rect">
            <a:avLst/>
          </a:prstGeom>
          <a:solidFill>
            <a:srgbClr val="7C234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F576E7-C81E-EC44-9A35-89006D98D48B}"/>
              </a:ext>
            </a:extLst>
          </p:cNvPr>
          <p:cNvSpPr/>
          <p:nvPr userDrawn="1"/>
        </p:nvSpPr>
        <p:spPr>
          <a:xfrm>
            <a:off x="226577" y="4933950"/>
            <a:ext cx="1440382" cy="209550"/>
          </a:xfrm>
          <a:prstGeom prst="rect">
            <a:avLst/>
          </a:prstGeom>
          <a:solidFill>
            <a:srgbClr val="CA77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17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flui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4011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45" y="-1"/>
            <a:ext cx="8685168" cy="571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150934"/>
            <a:ext cx="457200" cy="381000"/>
          </a:xfrm>
          <a:prstGeom prst="rect">
            <a:avLst/>
          </a:prstGeom>
          <a:solidFill>
            <a:srgbClr val="7C234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B988B3-9633-304D-B004-D0BB950A9323}"/>
              </a:ext>
            </a:extLst>
          </p:cNvPr>
          <p:cNvSpPr/>
          <p:nvPr userDrawn="1"/>
        </p:nvSpPr>
        <p:spPr>
          <a:xfrm>
            <a:off x="226577" y="4933950"/>
            <a:ext cx="1440382" cy="209550"/>
          </a:xfrm>
          <a:prstGeom prst="rect">
            <a:avLst/>
          </a:prstGeom>
          <a:solidFill>
            <a:srgbClr val="CA77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54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our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1828800" y="685800"/>
            <a:ext cx="6858000" cy="29121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EAAB00"/>
                </a:solidFill>
              </a:defRPr>
            </a:lvl1pPr>
          </a:lstStyle>
          <a:p>
            <a:pPr lvl="0"/>
            <a:r>
              <a:rPr lang="en-US" dirty="0"/>
              <a:t>[presenter’s name]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828800" y="977017"/>
            <a:ext cx="6858000" cy="1485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600"/>
              </a:lnSpc>
              <a:spcBef>
                <a:spcPts val="1400"/>
              </a:spcBef>
              <a:buNone/>
              <a:defRPr sz="1200">
                <a:solidFill>
                  <a:srgbClr val="545454"/>
                </a:solidFill>
              </a:defRPr>
            </a:lvl1pPr>
            <a:lvl2pPr marL="284163" indent="0">
              <a:buNone/>
              <a:defRPr>
                <a:solidFill>
                  <a:srgbClr val="545454"/>
                </a:solidFill>
              </a:defRPr>
            </a:lvl2pPr>
            <a:lvl3pPr marL="631825" indent="0">
              <a:buNone/>
              <a:defRPr>
                <a:solidFill>
                  <a:srgbClr val="545454"/>
                </a:solidFill>
              </a:defRPr>
            </a:lvl3pPr>
            <a:lvl4pPr marL="855662" indent="0">
              <a:buNone/>
              <a:defRPr>
                <a:solidFill>
                  <a:srgbClr val="545454"/>
                </a:solidFill>
              </a:defRPr>
            </a:lvl4pPr>
            <a:lvl5pPr marL="1089025" indent="0">
              <a:buNone/>
              <a:defRPr>
                <a:solidFill>
                  <a:srgbClr val="545454"/>
                </a:solidFill>
              </a:defRPr>
            </a:lvl5pPr>
          </a:lstStyle>
          <a:p>
            <a:pPr lvl="0"/>
            <a:r>
              <a:rPr lang="en-US" dirty="0"/>
              <a:t>[presenter’s bio goes here]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1828800" y="2686050"/>
            <a:ext cx="6858000" cy="29121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EAAB00"/>
                </a:solidFill>
              </a:defRPr>
            </a:lvl1pPr>
          </a:lstStyle>
          <a:p>
            <a:pPr lvl="0"/>
            <a:r>
              <a:rPr lang="en-US" dirty="0"/>
              <a:t>[presenter’s name]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828800" y="2977267"/>
            <a:ext cx="6858000" cy="1485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600"/>
              </a:lnSpc>
              <a:spcBef>
                <a:spcPts val="1400"/>
              </a:spcBef>
              <a:buNone/>
              <a:defRPr sz="1200">
                <a:solidFill>
                  <a:srgbClr val="545454"/>
                </a:solidFill>
              </a:defRPr>
            </a:lvl1pPr>
            <a:lvl2pPr marL="284163" indent="0">
              <a:buNone/>
              <a:defRPr>
                <a:solidFill>
                  <a:srgbClr val="545454"/>
                </a:solidFill>
              </a:defRPr>
            </a:lvl2pPr>
            <a:lvl3pPr marL="631825" indent="0">
              <a:buNone/>
              <a:defRPr>
                <a:solidFill>
                  <a:srgbClr val="545454"/>
                </a:solidFill>
              </a:defRPr>
            </a:lvl3pPr>
            <a:lvl4pPr marL="855662" indent="0">
              <a:buNone/>
              <a:defRPr>
                <a:solidFill>
                  <a:srgbClr val="545454"/>
                </a:solidFill>
              </a:defRPr>
            </a:lvl4pPr>
            <a:lvl5pPr marL="1089025" indent="0">
              <a:buNone/>
              <a:defRPr>
                <a:solidFill>
                  <a:srgbClr val="545454"/>
                </a:solidFill>
              </a:defRPr>
            </a:lvl5pPr>
          </a:lstStyle>
          <a:p>
            <a:pPr lvl="0"/>
            <a:r>
              <a:rPr lang="en-US" dirty="0"/>
              <a:t>[presenter’s bio goes here]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 hasCustomPrompt="1"/>
          </p:nvPr>
        </p:nvSpPr>
        <p:spPr>
          <a:xfrm>
            <a:off x="666751" y="791279"/>
            <a:ext cx="962025" cy="85725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53975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20" hasCustomPrompt="1"/>
          </p:nvPr>
        </p:nvSpPr>
        <p:spPr>
          <a:xfrm>
            <a:off x="666751" y="2777242"/>
            <a:ext cx="962025" cy="85725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>
            <a:normAutofit/>
          </a:bodyPr>
          <a:lstStyle>
            <a:lvl1pPr marL="53975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57245" y="-1"/>
            <a:ext cx="8685168" cy="571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933950"/>
            <a:ext cx="1676400" cy="155332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150934"/>
            <a:ext cx="457200" cy="381000"/>
          </a:xfrm>
          <a:prstGeom prst="rect">
            <a:avLst/>
          </a:prstGeom>
          <a:solidFill>
            <a:srgbClr val="7C234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1F4635-5C5D-6546-A92F-A1AA4BFDB621}"/>
              </a:ext>
            </a:extLst>
          </p:cNvPr>
          <p:cNvSpPr/>
          <p:nvPr userDrawn="1"/>
        </p:nvSpPr>
        <p:spPr>
          <a:xfrm>
            <a:off x="226577" y="4933950"/>
            <a:ext cx="1440382" cy="209550"/>
          </a:xfrm>
          <a:prstGeom prst="rect">
            <a:avLst/>
          </a:prstGeom>
          <a:solidFill>
            <a:srgbClr val="CA77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55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685800"/>
            <a:ext cx="3008313" cy="571500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ts val="2000"/>
              </a:lnSpc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685800"/>
            <a:ext cx="5111750" cy="39953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20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1257300"/>
            <a:ext cx="3008313" cy="34404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458832" y="0"/>
            <a:ext cx="8685168" cy="571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en-US" sz="2800" kern="1200" dirty="0">
                <a:solidFill>
                  <a:srgbClr val="275D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933950"/>
            <a:ext cx="1676400" cy="15533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150934"/>
            <a:ext cx="457200" cy="381000"/>
          </a:xfrm>
          <a:prstGeom prst="rect">
            <a:avLst/>
          </a:prstGeom>
          <a:solidFill>
            <a:srgbClr val="7C234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5E3D35-9D6A-A046-8BC0-7E1A2FC6A97F}"/>
              </a:ext>
            </a:extLst>
          </p:cNvPr>
          <p:cNvSpPr/>
          <p:nvPr userDrawn="1"/>
        </p:nvSpPr>
        <p:spPr>
          <a:xfrm>
            <a:off x="226577" y="4933950"/>
            <a:ext cx="1440382" cy="209550"/>
          </a:xfrm>
          <a:prstGeom prst="rect">
            <a:avLst/>
          </a:prstGeom>
          <a:solidFill>
            <a:srgbClr val="CA77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8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icture with clou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1295400" y="971550"/>
            <a:ext cx="6553200" cy="3429000"/>
          </a:xfrm>
          <a:prstGeom prst="roundRect">
            <a:avLst>
              <a:gd name="adj" fmla="val 1114"/>
            </a:avLst>
          </a:prstGeom>
          <a:gradFill flip="none" rotWithShape="1">
            <a:gsLst>
              <a:gs pos="0">
                <a:srgbClr val="E2E2E2"/>
              </a:gs>
              <a:gs pos="50000">
                <a:schemeClr val="bg1"/>
              </a:gs>
              <a:gs pos="20000">
                <a:srgbClr val="EEEEEE"/>
              </a:gs>
            </a:gsLst>
            <a:lin ang="16200000" scaled="1"/>
            <a:tileRect/>
          </a:gradFill>
          <a:ln w="12700">
            <a:solidFill>
              <a:srgbClr val="99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 algn="l">
              <a:buNone/>
              <a:defRPr lang="en-US" sz="2400" dirty="0">
                <a:solidFill>
                  <a:schemeClr val="tx1"/>
                </a:solidFill>
              </a:defRPr>
            </a:lvl1pPr>
          </a:lstStyle>
          <a:p>
            <a:pPr marL="0" lvl="0" algn="ctr"/>
            <a:r>
              <a:rPr lang="en-US" dirty="0"/>
              <a:t>Picture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45" y="-1"/>
            <a:ext cx="8685168" cy="571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933950"/>
            <a:ext cx="1676400" cy="15533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150934"/>
            <a:ext cx="457200" cy="381000"/>
          </a:xfrm>
          <a:prstGeom prst="rect">
            <a:avLst/>
          </a:prstGeom>
          <a:solidFill>
            <a:srgbClr val="7C234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51957E-C5B2-FA4B-903F-6C0C8B96C932}"/>
              </a:ext>
            </a:extLst>
          </p:cNvPr>
          <p:cNvSpPr/>
          <p:nvPr userDrawn="1"/>
        </p:nvSpPr>
        <p:spPr>
          <a:xfrm>
            <a:off x="226577" y="4933950"/>
            <a:ext cx="1440382" cy="209550"/>
          </a:xfrm>
          <a:prstGeom prst="rect">
            <a:avLst/>
          </a:prstGeom>
          <a:solidFill>
            <a:srgbClr val="CA77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90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|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r:link="rId4" cstate="print">
            <a:alphaModFix amt="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79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0"/>
            <a:ext cx="9141291" cy="5143500"/>
          </a:xfrm>
          <a:prstGeom prst="rect">
            <a:avLst/>
          </a:prstGeom>
          <a:solidFill>
            <a:srgbClr val="EAAB00"/>
          </a:solidFill>
        </p:spPr>
      </p:pic>
    </p:spTree>
    <p:extLst>
      <p:ext uri="{BB962C8B-B14F-4D97-AF65-F5344CB8AC3E}">
        <p14:creationId xmlns:p14="http://schemas.microsoft.com/office/powerpoint/2010/main" val="112053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|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24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|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933950"/>
            <a:ext cx="1676400" cy="1553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CDDA11D-C698-2E4D-B1B0-9ED1A95A6E73}"/>
              </a:ext>
            </a:extLst>
          </p:cNvPr>
          <p:cNvSpPr/>
          <p:nvPr userDrawn="1"/>
        </p:nvSpPr>
        <p:spPr>
          <a:xfrm>
            <a:off x="226577" y="4933950"/>
            <a:ext cx="1440382" cy="209550"/>
          </a:xfrm>
          <a:prstGeom prst="rect">
            <a:avLst/>
          </a:prstGeom>
          <a:solidFill>
            <a:srgbClr val="CA77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6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icture with 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933950"/>
            <a:ext cx="1676400" cy="1553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B0FC38-1E9D-1F4E-904D-D6BA74657792}"/>
              </a:ext>
            </a:extLst>
          </p:cNvPr>
          <p:cNvSpPr/>
          <p:nvPr userDrawn="1"/>
        </p:nvSpPr>
        <p:spPr>
          <a:xfrm>
            <a:off x="226577" y="4933950"/>
            <a:ext cx="1440382" cy="209550"/>
          </a:xfrm>
          <a:prstGeom prst="rect">
            <a:avLst/>
          </a:prstGeom>
          <a:solidFill>
            <a:srgbClr val="CA77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83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|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 userDrawn="1"/>
        </p:nvSpPr>
        <p:spPr>
          <a:xfrm rot="5400000">
            <a:off x="3110425" y="-155173"/>
            <a:ext cx="2923150" cy="1161422"/>
          </a:xfrm>
          <a:prstGeom prst="roundRect">
            <a:avLst>
              <a:gd name="adj" fmla="val 4894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400050"/>
            <a:endParaRPr lang="en-US" sz="1400" b="1" dirty="0">
              <a:solidFill>
                <a:schemeClr val="bg1"/>
              </a:solidFill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933950"/>
            <a:ext cx="1676400" cy="15533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521D825-5F16-2E4D-8452-EE745A182D09}"/>
              </a:ext>
            </a:extLst>
          </p:cNvPr>
          <p:cNvSpPr/>
          <p:nvPr userDrawn="1"/>
        </p:nvSpPr>
        <p:spPr>
          <a:xfrm>
            <a:off x="226577" y="4933950"/>
            <a:ext cx="1440382" cy="209550"/>
          </a:xfrm>
          <a:prstGeom prst="rect">
            <a:avLst/>
          </a:prstGeom>
          <a:solidFill>
            <a:srgbClr val="CA77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10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85800"/>
            <a:ext cx="8229600" cy="4011907"/>
          </a:xfrm>
          <a:prstGeom prst="rect">
            <a:avLst/>
          </a:prstGeom>
        </p:spPr>
        <p:txBody>
          <a:bodyPr/>
          <a:lstStyle>
            <a:lvl1pPr>
              <a:buClr>
                <a:schemeClr val="tx1">
                  <a:lumMod val="75000"/>
                  <a:lumOff val="25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buClr>
                <a:schemeClr val="tx1">
                  <a:lumMod val="75000"/>
                  <a:lumOff val="25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>
              <a:buClr>
                <a:schemeClr val="tx1">
                  <a:lumMod val="75000"/>
                  <a:lumOff val="25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>
              <a:buClr>
                <a:schemeClr val="tx1">
                  <a:lumMod val="75000"/>
                  <a:lumOff val="25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>
              <a:buClr>
                <a:schemeClr val="tx1">
                  <a:lumMod val="75000"/>
                  <a:lumOff val="25000"/>
                </a:schemeClr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58832" y="0"/>
            <a:ext cx="8685168" cy="571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933950"/>
            <a:ext cx="1676400" cy="155332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150934"/>
            <a:ext cx="457200" cy="381000"/>
          </a:xfrm>
          <a:prstGeom prst="rect">
            <a:avLst/>
          </a:prstGeom>
          <a:solidFill>
            <a:srgbClr val="7C234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32B2C4-5564-EC41-A6D4-DD008DA96738}"/>
              </a:ext>
            </a:extLst>
          </p:cNvPr>
          <p:cNvSpPr txBox="1"/>
          <p:nvPr userDrawn="1"/>
        </p:nvSpPr>
        <p:spPr>
          <a:xfrm>
            <a:off x="1140977" y="5041338"/>
            <a:ext cx="0" cy="0"/>
          </a:xfrm>
          <a:prstGeom prst="rect">
            <a:avLst/>
          </a:prstGeom>
          <a:noFill/>
        </p:spPr>
        <p:txBody>
          <a:bodyPr wrap="none" rtlCol="0">
            <a:normAutofit fontScale="25000" lnSpcReduction="20000"/>
          </a:bodyPr>
          <a:lstStyle/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93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|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 userDrawn="1"/>
        </p:nvSpPr>
        <p:spPr>
          <a:xfrm rot="5400000">
            <a:off x="3110425" y="-155173"/>
            <a:ext cx="2923150" cy="1161422"/>
          </a:xfrm>
          <a:prstGeom prst="roundRect">
            <a:avLst>
              <a:gd name="adj" fmla="val 4894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400050"/>
            <a:endParaRPr lang="en-US" sz="1400" b="1" dirty="0">
              <a:solidFill>
                <a:schemeClr val="bg1"/>
              </a:solidFill>
              <a:latin typeface="Gill Sans SemiBold" charset="0"/>
              <a:ea typeface="Gill Sans SemiBold" charset="0"/>
              <a:cs typeface="Gill Sans SemiBold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933950"/>
            <a:ext cx="1676400" cy="15533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BC2413-DF22-784C-BF67-0E4FB2405A5D}"/>
              </a:ext>
            </a:extLst>
          </p:cNvPr>
          <p:cNvSpPr/>
          <p:nvPr userDrawn="1"/>
        </p:nvSpPr>
        <p:spPr>
          <a:xfrm>
            <a:off x="226577" y="4933950"/>
            <a:ext cx="1440382" cy="209550"/>
          </a:xfrm>
          <a:prstGeom prst="rect">
            <a:avLst/>
          </a:prstGeom>
          <a:solidFill>
            <a:srgbClr val="CA77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90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933950"/>
            <a:ext cx="1676400" cy="1553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D96B050-A4C3-C24A-B866-42B0D4933285}"/>
              </a:ext>
            </a:extLst>
          </p:cNvPr>
          <p:cNvSpPr/>
          <p:nvPr userDrawn="1"/>
        </p:nvSpPr>
        <p:spPr>
          <a:xfrm>
            <a:off x="226577" y="4933950"/>
            <a:ext cx="1440382" cy="209550"/>
          </a:xfrm>
          <a:prstGeom prst="rect">
            <a:avLst/>
          </a:prstGeom>
          <a:solidFill>
            <a:srgbClr val="CA77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80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2FF0463-91EE-7344-BBB1-D5673899B1AD}"/>
              </a:ext>
            </a:extLst>
          </p:cNvPr>
          <p:cNvSpPr txBox="1">
            <a:spLocks/>
          </p:cNvSpPr>
          <p:nvPr userDrawn="1"/>
        </p:nvSpPr>
        <p:spPr>
          <a:xfrm>
            <a:off x="1472230" y="1788280"/>
            <a:ext cx="6173808" cy="642938"/>
          </a:xfrm>
          <a:prstGeom prst="rect">
            <a:avLst/>
          </a:prstGeom>
        </p:spPr>
        <p:txBody>
          <a:bodyPr/>
          <a:lstStyle>
            <a:lvl1pPr algn="ctr" defTabSz="1218428" rtl="0" eaLnBrk="1" latinLnBrk="0" hangingPunct="1">
              <a:spcBef>
                <a:spcPct val="0"/>
              </a:spcBef>
              <a:buNone/>
              <a:defRPr sz="5900" b="1" i="0" kern="1200">
                <a:solidFill>
                  <a:schemeClr val="bg2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000" dirty="0">
                <a:solidFill>
                  <a:schemeClr val="tx1"/>
                </a:solidFill>
                <a:latin typeface="+mj-lt"/>
              </a:rPr>
              <a:t>Agile Principles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CEE3D0-7967-AA46-A9CF-B30D8D68A0D9}"/>
              </a:ext>
            </a:extLst>
          </p:cNvPr>
          <p:cNvGrpSpPr/>
          <p:nvPr userDrawn="1"/>
        </p:nvGrpSpPr>
        <p:grpSpPr>
          <a:xfrm>
            <a:off x="1" y="4328410"/>
            <a:ext cx="9143999" cy="415977"/>
            <a:chOff x="1" y="5036695"/>
            <a:chExt cx="12188824" cy="55463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E86198A-9D7C-FB43-9604-59497F6A5C44}"/>
                </a:ext>
              </a:extLst>
            </p:cNvPr>
            <p:cNvSpPr/>
            <p:nvPr userDrawn="1"/>
          </p:nvSpPr>
          <p:spPr>
            <a:xfrm>
              <a:off x="1" y="5036695"/>
              <a:ext cx="12188824" cy="5546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23E3C2E-E26D-7241-8C24-50184E39091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270" b="41094"/>
            <a:stretch/>
          </p:blipFill>
          <p:spPr>
            <a:xfrm>
              <a:off x="8214610" y="5068537"/>
              <a:ext cx="2495550" cy="4900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11849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729" y="126482"/>
            <a:ext cx="8328661" cy="66050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altLang="en-US" sz="3600" b="1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798F0B-1580-5145-AAA6-FE04CC0EB483}"/>
              </a:ext>
            </a:extLst>
          </p:cNvPr>
          <p:cNvSpPr/>
          <p:nvPr userDrawn="1"/>
        </p:nvSpPr>
        <p:spPr>
          <a:xfrm>
            <a:off x="0" y="4332914"/>
            <a:ext cx="9144000" cy="385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8A8AEE-2A1C-CC4B-8201-2A58A23478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70" b="41094"/>
          <a:stretch/>
        </p:blipFill>
        <p:spPr>
          <a:xfrm>
            <a:off x="6196299" y="4332914"/>
            <a:ext cx="1872150" cy="3675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83D9B3-7763-294E-82E5-7D804D1339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02052" y="1"/>
            <a:ext cx="12880944" cy="431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6345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2E245-01B9-4854-8C81-23AF52AD0D77}" type="slidenum">
              <a:rPr lang="en-US">
                <a:solidFill>
                  <a:srgbClr val="5F6A72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6A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0214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>
            <a:lvl1pPr marL="342815" indent="-342815">
              <a:buClr>
                <a:schemeClr val="accent6"/>
              </a:buClr>
              <a:buSzPct val="85000"/>
              <a:buFont typeface="Segoe UI Symbol" panose="020B0502040204020203" pitchFamily="34" charset="0"/>
              <a:buChar char="⎔"/>
              <a:defRPr sz="2000">
                <a:solidFill>
                  <a:schemeClr val="bg1"/>
                </a:solidFill>
                <a:latin typeface="+mn-lt"/>
              </a:defRPr>
            </a:lvl1pPr>
            <a:lvl2pPr marL="742764" indent="-285679">
              <a:buClr>
                <a:schemeClr val="accent6"/>
              </a:buClr>
              <a:buSzPct val="85000"/>
              <a:buFont typeface="Segoe UI Symbol" panose="020B0502040204020203" pitchFamily="34" charset="0"/>
              <a:buChar char="⎔"/>
              <a:defRPr sz="1799">
                <a:solidFill>
                  <a:schemeClr val="bg1"/>
                </a:solidFill>
                <a:latin typeface="+mn-lt"/>
              </a:defRPr>
            </a:lvl2pPr>
            <a:lvl3pPr marL="1142714" indent="-228543">
              <a:buClr>
                <a:schemeClr val="accent6"/>
              </a:buClr>
              <a:buSzPct val="85000"/>
              <a:buFont typeface="Segoe UI Symbol" panose="020B0502040204020203" pitchFamily="34" charset="0"/>
              <a:buChar char="⎔"/>
              <a:defRPr sz="1600">
                <a:solidFill>
                  <a:schemeClr val="bg1"/>
                </a:solidFill>
                <a:latin typeface="+mn-lt"/>
              </a:defRPr>
            </a:lvl3pPr>
            <a:lvl4pPr marL="1599800" indent="-228543">
              <a:buClr>
                <a:schemeClr val="accent6"/>
              </a:buClr>
              <a:buSzPct val="85000"/>
              <a:buFont typeface="Segoe UI Symbol" panose="020B0502040204020203" pitchFamily="34" charset="0"/>
              <a:buChar char="⎔"/>
              <a:defRPr sz="1400">
                <a:solidFill>
                  <a:schemeClr val="bg1"/>
                </a:solidFill>
                <a:latin typeface="+mn-lt"/>
              </a:defRPr>
            </a:lvl4pPr>
            <a:lvl5pPr marL="2056886" indent="-228543">
              <a:buClr>
                <a:schemeClr val="accent6"/>
              </a:buClr>
              <a:buSzPct val="85000"/>
              <a:buFont typeface="Segoe UI Symbol" panose="020B0502040204020203" pitchFamily="34" charset="0"/>
              <a:buChar char="⎔"/>
              <a:defRPr sz="1400">
                <a:solidFill>
                  <a:schemeClr val="bg1"/>
                </a:solidFill>
                <a:latin typeface="+mn-lt"/>
              </a:defRPr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5" y="4929765"/>
            <a:ext cx="474981" cy="1371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</a:lstStyle>
          <a:p>
            <a:fld id="{7C1FFD91-08E5-43E1-80BC-8AC6BE4B8B9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0"/>
          </p:nvPr>
        </p:nvSpPr>
        <p:spPr>
          <a:xfrm>
            <a:off x="4638675" y="1200151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>
            <a:lvl1pPr marL="342815" indent="-342815">
              <a:buClr>
                <a:schemeClr val="accent6"/>
              </a:buClr>
              <a:buSzPct val="85000"/>
              <a:buFont typeface="Segoe UI Symbol" panose="020B0502040204020203" pitchFamily="34" charset="0"/>
              <a:buChar char="⎔"/>
              <a:defRPr sz="2000">
                <a:solidFill>
                  <a:schemeClr val="bg1"/>
                </a:solidFill>
                <a:latin typeface="+mn-lt"/>
              </a:defRPr>
            </a:lvl1pPr>
            <a:lvl2pPr marL="742764" indent="-285679">
              <a:buClr>
                <a:schemeClr val="accent6"/>
              </a:buClr>
              <a:buSzPct val="85000"/>
              <a:buFont typeface="Segoe UI Symbol" panose="020B0502040204020203" pitchFamily="34" charset="0"/>
              <a:buChar char="⎔"/>
              <a:defRPr sz="1799">
                <a:solidFill>
                  <a:schemeClr val="bg1"/>
                </a:solidFill>
                <a:latin typeface="+mn-lt"/>
              </a:defRPr>
            </a:lvl2pPr>
            <a:lvl3pPr marL="1142714" indent="-228543">
              <a:buClr>
                <a:schemeClr val="accent6"/>
              </a:buClr>
              <a:buSzPct val="85000"/>
              <a:buFont typeface="Segoe UI Symbol" panose="020B0502040204020203" pitchFamily="34" charset="0"/>
              <a:buChar char="⎔"/>
              <a:defRPr sz="1600">
                <a:solidFill>
                  <a:schemeClr val="bg1"/>
                </a:solidFill>
                <a:latin typeface="+mn-lt"/>
              </a:defRPr>
            </a:lvl3pPr>
            <a:lvl4pPr marL="1599800" indent="-228543">
              <a:buClr>
                <a:schemeClr val="accent6"/>
              </a:buClr>
              <a:buSzPct val="85000"/>
              <a:buFont typeface="Segoe UI Symbol" panose="020B0502040204020203" pitchFamily="34" charset="0"/>
              <a:buChar char="⎔"/>
              <a:defRPr sz="1400">
                <a:solidFill>
                  <a:schemeClr val="bg1"/>
                </a:solidFill>
                <a:latin typeface="+mn-lt"/>
              </a:defRPr>
            </a:lvl4pPr>
            <a:lvl5pPr marL="2056886" indent="-228543">
              <a:buClr>
                <a:schemeClr val="accent6"/>
              </a:buClr>
              <a:buSzPct val="85000"/>
              <a:buFont typeface="Segoe UI Symbol" panose="020B0502040204020203" pitchFamily="34" charset="0"/>
              <a:buChar char="⎔"/>
              <a:defRPr sz="1400">
                <a:solidFill>
                  <a:schemeClr val="bg1"/>
                </a:solidFill>
                <a:latin typeface="+mn-lt"/>
              </a:defRPr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0987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AEF3EF-D17D-6A4D-A433-6F4F94CBA2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3302" r="27149"/>
          <a:stretch/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62857F-B2CD-1A45-B482-4C29257E77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234" b="56942" l="10000" r="90000">
                        <a14:foregroundMark x1="39167" y1="51667" x2="39167" y2="51667"/>
                        <a14:foregroundMark x1="43167" y1="51333" x2="43167" y2="51333"/>
                        <a14:foregroundMark x1="48167" y1="49833" x2="48167" y2="49833"/>
                        <a14:foregroundMark x1="48333" y1="47833" x2="48333" y2="47833"/>
                        <a14:foregroundMark x1="50000" y1="48833" x2="50000" y2="48833"/>
                        <a14:foregroundMark x1="53333" y1="50667" x2="53333" y2="50667"/>
                        <a14:foregroundMark x1="56167" y1="51333" x2="56167" y2="51333"/>
                        <a14:foregroundMark x1="62333" y1="49500" x2="62333" y2="49500"/>
                        <a14:foregroundMark x1="68167" y1="49167" x2="68167" y2="49167"/>
                        <a14:foregroundMark x1="72500" y1="49333" x2="72500" y2="49333"/>
                        <a14:foregroundMark x1="75833" y1="50833" x2="75833" y2="50833"/>
                        <a14:foregroundMark x1="65000" y1="49667" x2="65000" y2="49667"/>
                        <a14:backgroundMark x1="58167" y1="50333" x2="58167" y2="50333"/>
                        <a14:backgroundMark x1="62833" y1="51000" x2="62833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270" b="41094"/>
          <a:stretch/>
        </p:blipFill>
        <p:spPr>
          <a:xfrm>
            <a:off x="7036749" y="4502152"/>
            <a:ext cx="1872150" cy="36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320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23E3C2E-E26D-7241-8C24-50184E3909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70" b="41094"/>
          <a:stretch/>
        </p:blipFill>
        <p:spPr>
          <a:xfrm>
            <a:off x="7204744" y="4695192"/>
            <a:ext cx="1872150" cy="36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6294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>
            <a:lvl1pPr marL="342815" indent="-342815">
              <a:buClr>
                <a:schemeClr val="accent6"/>
              </a:buClr>
              <a:buSzPct val="85000"/>
              <a:buFont typeface="Segoe UI Symbol" panose="020B0502040204020203" pitchFamily="34" charset="0"/>
              <a:buChar char="⎔"/>
              <a:defRPr sz="2000">
                <a:solidFill>
                  <a:schemeClr val="bg1"/>
                </a:solidFill>
                <a:latin typeface="+mn-lt"/>
              </a:defRPr>
            </a:lvl1pPr>
            <a:lvl2pPr marL="742764" indent="-285679">
              <a:buClr>
                <a:schemeClr val="accent6"/>
              </a:buClr>
              <a:buSzPct val="85000"/>
              <a:buFont typeface="Segoe UI Symbol" panose="020B0502040204020203" pitchFamily="34" charset="0"/>
              <a:buChar char="⎔"/>
              <a:defRPr sz="1799">
                <a:solidFill>
                  <a:schemeClr val="bg1"/>
                </a:solidFill>
                <a:latin typeface="+mn-lt"/>
              </a:defRPr>
            </a:lvl2pPr>
            <a:lvl3pPr marL="1142714" indent="-228543">
              <a:buClr>
                <a:schemeClr val="accent6"/>
              </a:buClr>
              <a:buSzPct val="85000"/>
              <a:buFont typeface="Segoe UI Symbol" panose="020B0502040204020203" pitchFamily="34" charset="0"/>
              <a:buChar char="⎔"/>
              <a:defRPr sz="1600">
                <a:solidFill>
                  <a:schemeClr val="bg1"/>
                </a:solidFill>
                <a:latin typeface="+mn-lt"/>
              </a:defRPr>
            </a:lvl3pPr>
            <a:lvl4pPr marL="1599800" indent="-228543">
              <a:buClr>
                <a:schemeClr val="accent6"/>
              </a:buClr>
              <a:buSzPct val="85000"/>
              <a:buFont typeface="Segoe UI Symbol" panose="020B0502040204020203" pitchFamily="34" charset="0"/>
              <a:buChar char="⎔"/>
              <a:defRPr sz="1400">
                <a:solidFill>
                  <a:schemeClr val="bg1"/>
                </a:solidFill>
                <a:latin typeface="+mn-lt"/>
              </a:defRPr>
            </a:lvl4pPr>
            <a:lvl5pPr marL="2056886" indent="-228543">
              <a:buClr>
                <a:schemeClr val="accent6"/>
              </a:buClr>
              <a:buSzPct val="85000"/>
              <a:buFont typeface="Segoe UI Symbol" panose="020B0502040204020203" pitchFamily="34" charset="0"/>
              <a:buChar char="⎔"/>
              <a:defRPr sz="1400">
                <a:solidFill>
                  <a:schemeClr val="bg1"/>
                </a:solidFill>
                <a:latin typeface="+mn-lt"/>
              </a:defRPr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5" y="4929765"/>
            <a:ext cx="474981" cy="1371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</a:lstStyle>
          <a:p>
            <a:fld id="{7C1FFD91-08E5-43E1-80BC-8AC6BE4B8B9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0"/>
          </p:nvPr>
        </p:nvSpPr>
        <p:spPr>
          <a:xfrm>
            <a:off x="4638675" y="1200151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>
            <a:lvl1pPr marL="342815" indent="-342815">
              <a:buClr>
                <a:schemeClr val="accent6"/>
              </a:buClr>
              <a:buSzPct val="85000"/>
              <a:buFont typeface="Segoe UI Symbol" panose="020B0502040204020203" pitchFamily="34" charset="0"/>
              <a:buChar char="⎔"/>
              <a:defRPr sz="2000">
                <a:solidFill>
                  <a:schemeClr val="bg1"/>
                </a:solidFill>
                <a:latin typeface="+mn-lt"/>
              </a:defRPr>
            </a:lvl1pPr>
            <a:lvl2pPr marL="742764" indent="-285679">
              <a:buClr>
                <a:schemeClr val="accent6"/>
              </a:buClr>
              <a:buSzPct val="85000"/>
              <a:buFont typeface="Segoe UI Symbol" panose="020B0502040204020203" pitchFamily="34" charset="0"/>
              <a:buChar char="⎔"/>
              <a:defRPr sz="1799">
                <a:solidFill>
                  <a:schemeClr val="bg1"/>
                </a:solidFill>
                <a:latin typeface="+mn-lt"/>
              </a:defRPr>
            </a:lvl2pPr>
            <a:lvl3pPr marL="1142714" indent="-228543">
              <a:buClr>
                <a:schemeClr val="accent6"/>
              </a:buClr>
              <a:buSzPct val="85000"/>
              <a:buFont typeface="Segoe UI Symbol" panose="020B0502040204020203" pitchFamily="34" charset="0"/>
              <a:buChar char="⎔"/>
              <a:defRPr sz="1600">
                <a:solidFill>
                  <a:schemeClr val="bg1"/>
                </a:solidFill>
                <a:latin typeface="+mn-lt"/>
              </a:defRPr>
            </a:lvl3pPr>
            <a:lvl4pPr marL="1599800" indent="-228543">
              <a:buClr>
                <a:schemeClr val="accent6"/>
              </a:buClr>
              <a:buSzPct val="85000"/>
              <a:buFont typeface="Segoe UI Symbol" panose="020B0502040204020203" pitchFamily="34" charset="0"/>
              <a:buChar char="⎔"/>
              <a:defRPr sz="1400">
                <a:solidFill>
                  <a:schemeClr val="bg1"/>
                </a:solidFill>
                <a:latin typeface="+mn-lt"/>
              </a:defRPr>
            </a:lvl4pPr>
            <a:lvl5pPr marL="2056886" indent="-228543">
              <a:buClr>
                <a:schemeClr val="accent6"/>
              </a:buClr>
              <a:buSzPct val="85000"/>
              <a:buFont typeface="Segoe UI Symbol" panose="020B0502040204020203" pitchFamily="34" charset="0"/>
              <a:buChar char="⎔"/>
              <a:defRPr sz="1400">
                <a:solidFill>
                  <a:schemeClr val="bg1"/>
                </a:solidFill>
                <a:latin typeface="+mn-lt"/>
              </a:defRPr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16834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 |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9936"/>
            <a:ext cx="9144000" cy="51435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762000" y="2343150"/>
            <a:ext cx="7393536" cy="723204"/>
          </a:xfrm>
          <a:prstGeom prst="rect">
            <a:avLst/>
          </a:prstGeom>
          <a:ln>
            <a:noFill/>
          </a:ln>
        </p:spPr>
        <p:txBody>
          <a:bodyPr anchor="b">
            <a:normAutofit/>
          </a:bodyPr>
          <a:lstStyle>
            <a:lvl1pPr algn="ctr">
              <a:lnSpc>
                <a:spcPts val="3600"/>
              </a:lnSpc>
              <a:defRPr sz="40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24033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|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936"/>
            <a:ext cx="9144000" cy="51435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762000" y="2343150"/>
            <a:ext cx="7393536" cy="723204"/>
          </a:xfrm>
          <a:prstGeom prst="rect">
            <a:avLst/>
          </a:prstGeom>
          <a:ln>
            <a:noFill/>
          </a:ln>
        </p:spPr>
        <p:txBody>
          <a:bodyPr anchor="b">
            <a:normAutofit/>
          </a:bodyPr>
          <a:lstStyle>
            <a:lvl1pPr algn="ctr">
              <a:lnSpc>
                <a:spcPts val="3600"/>
              </a:lnSpc>
              <a:defRPr sz="40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68310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.5-PPT-Master-Background-Textures_01-Cover-Blue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68384" cy="5157216"/>
          </a:xfrm>
          <a:prstGeom prst="rect">
            <a:avLst/>
          </a:prstGeom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71842" y="604648"/>
            <a:ext cx="8320501" cy="99298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bg1">
                <a:alpha val="0"/>
              </a:schemeClr>
            </a:solidFill>
          </a:ln>
          <a:effectLst/>
        </p:spPr>
        <p:txBody>
          <a:bodyPr tIns="45720" anchor="b" anchorCtr="0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altLang="en-US" sz="3400" b="0" i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71843" y="1626489"/>
            <a:ext cx="8320500" cy="39241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bg1">
                <a:alpha val="0"/>
              </a:schemeClr>
            </a:solidFill>
          </a:ln>
          <a:effectLst/>
        </p:spPr>
        <p:txBody>
          <a:bodyPr>
            <a:noAutofit/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ts val="150"/>
              </a:spcAft>
              <a:buClr>
                <a:schemeClr val="tx2"/>
              </a:buClr>
              <a:buSzPct val="100000"/>
              <a:buFont typeface="Wingdings" pitchFamily="2" charset="2"/>
              <a:buNone/>
              <a:defRPr lang="en-US" altLang="en-US" sz="2200" b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altLang="en-US"/>
              <a:t>Click to edit Master subtitle style</a:t>
            </a:r>
            <a:endParaRPr lang="en-US" alt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6684986" y="4861904"/>
            <a:ext cx="2107357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© Scaled Agile, Inc. </a:t>
            </a:r>
          </a:p>
        </p:txBody>
      </p:sp>
      <p:pic>
        <p:nvPicPr>
          <p:cNvPr id="15" name="Picture 14" descr="PPT-sized.png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0947" y="4591426"/>
            <a:ext cx="2133600" cy="2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067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4.5-PPTBackgrounds_Test-Yellow-FullFrame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714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83875"/>
            <a:ext cx="9144000" cy="17757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alpha val="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3000" b="0" cap="none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015592" y="4800600"/>
            <a:ext cx="654080" cy="27139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bg1">
                <a:alpha val="0"/>
              </a:schemeClr>
            </a:solidFill>
          </a:ln>
        </p:spPr>
        <p:txBody>
          <a:bodyPr wrap="square" lIns="0" tIns="0" rIns="0" bIns="0" rtlCol="0" anchor="b" anchorCtr="0">
            <a:no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1"/>
                </a:solidFill>
              </a:rPr>
              <a:t>3-</a:t>
            </a:r>
            <a:fld id="{ABA28972-6D48-4F49-8D9E-11DAC31E3DF7}" type="slidenum">
              <a:rPr lang="en-US" sz="900" smtClean="0">
                <a:solidFill>
                  <a:schemeClr val="bg1"/>
                </a:solidFill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544060" y="4917235"/>
            <a:ext cx="1890174" cy="18466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+mn-lt"/>
                <a:cs typeface="+mn-cs"/>
              </a:rPr>
              <a:t>© Scaled Agile, Inc. </a:t>
            </a:r>
          </a:p>
        </p:txBody>
      </p:sp>
      <p:pic>
        <p:nvPicPr>
          <p:cNvPr id="8" name="Picture 7" descr="PPT-sized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460" y="4934417"/>
            <a:ext cx="1117600" cy="1271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8F9927-D4B9-9B4A-BBEF-47E4AD1DF50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9147" y="4827865"/>
            <a:ext cx="1473253" cy="24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9550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Kic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71450"/>
            <a:ext cx="8227061" cy="3017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6565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846051"/>
            <a:ext cx="8255000" cy="6191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aseline="0">
                <a:solidFill>
                  <a:schemeClr val="tx1"/>
                </a:solidFill>
              </a:defRPr>
            </a:lvl1pPr>
            <a:lvl2pPr marL="352425" indent="0">
              <a:spcBef>
                <a:spcPts val="0"/>
              </a:spcBef>
              <a:spcAft>
                <a:spcPts val="0"/>
              </a:spcAft>
              <a:buNone/>
              <a:defRPr sz="1650"/>
            </a:lvl2pPr>
            <a:lvl3pPr marL="600075" indent="0">
              <a:spcBef>
                <a:spcPts val="0"/>
              </a:spcBef>
              <a:spcAft>
                <a:spcPts val="0"/>
              </a:spcAft>
              <a:buNone/>
              <a:defRPr sz="1650"/>
            </a:lvl3pPr>
            <a:lvl4pPr marL="857250" indent="0">
              <a:spcBef>
                <a:spcPts val="0"/>
              </a:spcBef>
              <a:spcAft>
                <a:spcPts val="0"/>
              </a:spcAft>
              <a:buNone/>
              <a:defRPr sz="1650"/>
            </a:lvl4pPr>
            <a:lvl5pPr marL="1076325" indent="0">
              <a:spcBef>
                <a:spcPts val="0"/>
              </a:spcBef>
              <a:spcAft>
                <a:spcPts val="0"/>
              </a:spcAft>
              <a:buNone/>
              <a:defRPr sz="1650"/>
            </a:lvl5pPr>
          </a:lstStyle>
          <a:p>
            <a:pPr lvl="0"/>
            <a:r>
              <a:rPr lang="en-US" dirty="0"/>
              <a:t>Click to edit kicker box copy. Two lines max.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4018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Kicker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71450"/>
            <a:ext cx="8227061" cy="3017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6565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846052"/>
            <a:ext cx="8255000" cy="4910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aseline="0">
                <a:solidFill>
                  <a:schemeClr val="tx1"/>
                </a:solidFill>
              </a:defRPr>
            </a:lvl1pPr>
            <a:lvl2pPr marL="352425" indent="0">
              <a:spcBef>
                <a:spcPts val="0"/>
              </a:spcBef>
              <a:spcAft>
                <a:spcPts val="0"/>
              </a:spcAft>
              <a:buNone/>
              <a:defRPr sz="1650"/>
            </a:lvl2pPr>
            <a:lvl3pPr marL="600075" indent="0">
              <a:spcBef>
                <a:spcPts val="0"/>
              </a:spcBef>
              <a:spcAft>
                <a:spcPts val="0"/>
              </a:spcAft>
              <a:buNone/>
              <a:defRPr sz="1650"/>
            </a:lvl3pPr>
            <a:lvl4pPr marL="857250" indent="0">
              <a:spcBef>
                <a:spcPts val="0"/>
              </a:spcBef>
              <a:spcAft>
                <a:spcPts val="0"/>
              </a:spcAft>
              <a:buNone/>
              <a:defRPr sz="1650"/>
            </a:lvl4pPr>
            <a:lvl5pPr marL="1076325" indent="0">
              <a:spcBef>
                <a:spcPts val="0"/>
              </a:spcBef>
              <a:spcAft>
                <a:spcPts val="0"/>
              </a:spcAft>
              <a:buNone/>
              <a:defRPr sz="1650"/>
            </a:lvl5pPr>
          </a:lstStyle>
          <a:p>
            <a:pPr lvl="0"/>
            <a:r>
              <a:rPr lang="en-US" dirty="0"/>
              <a:t>Click to edit kicker box copy. Two lines max.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04281" y="1530370"/>
            <a:ext cx="8279649" cy="317982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180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spcAft>
                <a:spcPts val="600"/>
              </a:spcAft>
              <a:defRPr sz="1600">
                <a:solidFill>
                  <a:schemeClr val="tx1"/>
                </a:solidFill>
              </a:defRPr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129106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Discus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6" y="1327359"/>
            <a:ext cx="8343900" cy="347827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spcBef>
                <a:spcPts val="800"/>
              </a:spcBef>
              <a:spcAft>
                <a:spcPts val="800"/>
              </a:spcAft>
              <a:defRPr sz="200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spcAft>
                <a:spcPts val="600"/>
              </a:spcAft>
              <a:buSzPct val="117000"/>
              <a:buFont typeface="Arial Black" pitchFamily="34" charset="0"/>
              <a:buChar char="–"/>
              <a:defRPr sz="1800">
                <a:solidFill>
                  <a:schemeClr val="tx1"/>
                </a:solidFill>
              </a:defRPr>
            </a:lvl2pPr>
            <a:lvl3pPr marL="771525" indent="-171450">
              <a:spcBef>
                <a:spcPts val="600"/>
              </a:spcBef>
              <a:spcAft>
                <a:spcPts val="600"/>
              </a:spcAft>
              <a:buSzPct val="117000"/>
              <a:buFont typeface="Lucida Grande"/>
              <a:buChar char="-"/>
              <a:defRPr sz="1800">
                <a:solidFill>
                  <a:schemeClr val="tx1"/>
                </a:solidFill>
              </a:defRPr>
            </a:lvl3pPr>
            <a:lvl4pPr>
              <a:buSzPct val="110000"/>
              <a:buFont typeface="Arial Black" pitchFamily="34" charset="0"/>
              <a:buChar char="–"/>
              <a:defRPr/>
            </a:lvl4pPr>
            <a:lvl5pPr>
              <a:buSzPct val="110000"/>
              <a:buFont typeface="Arial Black" pitchFamily="34" charset="0"/>
              <a:buChar char="–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10633" y="0"/>
            <a:ext cx="9133367" cy="797442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0" hangingPunct="0">
              <a:spcBef>
                <a:spcPct val="20000"/>
              </a:spcBef>
            </a:pPr>
            <a:endParaRPr lang="en-US" sz="2200" i="1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-11828" y="264353"/>
            <a:ext cx="9155828" cy="798653"/>
          </a:xfrm>
          <a:prstGeom prst="rect">
            <a:avLst/>
          </a:prstGeom>
          <a:solidFill>
            <a:srgbClr val="5486C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0" hangingPunct="0">
              <a:spcBef>
                <a:spcPct val="20000"/>
              </a:spcBef>
            </a:pPr>
            <a:r>
              <a:rPr lang="en-US" sz="2200" i="1" dirty="0"/>
              <a:t>      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092" y="435673"/>
            <a:ext cx="667215" cy="493945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27620" y="531769"/>
            <a:ext cx="8369300" cy="301752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solidFill>
              <a:schemeClr val="bg1">
                <a:alpha val="0"/>
              </a:schemeClr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altLang="en-US" sz="22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96343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oup Discus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6" y="1327359"/>
            <a:ext cx="8343900" cy="347827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spcBef>
                <a:spcPts val="800"/>
              </a:spcBef>
              <a:spcAft>
                <a:spcPts val="800"/>
              </a:spcAft>
              <a:defRPr sz="200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spcAft>
                <a:spcPts val="600"/>
              </a:spcAft>
              <a:buSzPct val="117000"/>
              <a:buFont typeface="Arial Black" pitchFamily="34" charset="0"/>
              <a:buChar char="–"/>
              <a:defRPr sz="1800">
                <a:solidFill>
                  <a:schemeClr val="tx1"/>
                </a:solidFill>
              </a:defRPr>
            </a:lvl2pPr>
            <a:lvl3pPr marL="771525" indent="-171450">
              <a:spcBef>
                <a:spcPts val="600"/>
              </a:spcBef>
              <a:spcAft>
                <a:spcPts val="600"/>
              </a:spcAft>
              <a:buSzPct val="117000"/>
              <a:buFont typeface="Lucida Grande"/>
              <a:buChar char="-"/>
              <a:defRPr sz="1800">
                <a:solidFill>
                  <a:schemeClr val="tx1"/>
                </a:solidFill>
              </a:defRPr>
            </a:lvl3pPr>
            <a:lvl4pPr>
              <a:buSzPct val="110000"/>
              <a:buFont typeface="Arial Black" pitchFamily="34" charset="0"/>
              <a:buChar char="–"/>
              <a:defRPr/>
            </a:lvl4pPr>
            <a:lvl5pPr>
              <a:buSzPct val="110000"/>
              <a:buFont typeface="Arial Black" pitchFamily="34" charset="0"/>
              <a:buChar char="–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10633" y="0"/>
            <a:ext cx="9133367" cy="797442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0" hangingPunct="0">
              <a:spcBef>
                <a:spcPct val="20000"/>
              </a:spcBef>
            </a:pPr>
            <a:endParaRPr lang="en-US" sz="2200" i="1" dirty="0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290836"/>
            <a:ext cx="9144000" cy="745690"/>
          </a:xfrm>
          <a:prstGeom prst="rect">
            <a:avLst/>
          </a:prstGeom>
          <a:solidFill>
            <a:srgbClr val="84B2D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0" hangingPunct="0">
              <a:spcBef>
                <a:spcPct val="20000"/>
              </a:spcBef>
            </a:pPr>
            <a:endParaRPr lang="en-US" sz="2200" i="1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349" y="290834"/>
            <a:ext cx="689431" cy="74569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27620" y="531769"/>
            <a:ext cx="8369300" cy="301752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solidFill>
              <a:schemeClr val="bg1">
                <a:alpha val="0"/>
              </a:schemeClr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altLang="en-US" sz="22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67760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roup Discus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6" y="1327359"/>
            <a:ext cx="8343900" cy="347827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spcBef>
                <a:spcPts val="800"/>
              </a:spcBef>
              <a:spcAft>
                <a:spcPts val="800"/>
              </a:spcAft>
              <a:defRPr sz="200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spcAft>
                <a:spcPts val="600"/>
              </a:spcAft>
              <a:buSzPct val="117000"/>
              <a:buFont typeface="Arial Black" pitchFamily="34" charset="0"/>
              <a:buChar char="–"/>
              <a:defRPr sz="1800">
                <a:solidFill>
                  <a:schemeClr val="tx1"/>
                </a:solidFill>
              </a:defRPr>
            </a:lvl2pPr>
            <a:lvl3pPr marL="771525" indent="-171450">
              <a:spcBef>
                <a:spcPts val="600"/>
              </a:spcBef>
              <a:spcAft>
                <a:spcPts val="600"/>
              </a:spcAft>
              <a:buSzPct val="117000"/>
              <a:buFont typeface="Lucida Grande"/>
              <a:buChar char="-"/>
              <a:defRPr sz="1800">
                <a:solidFill>
                  <a:schemeClr val="tx1"/>
                </a:solidFill>
              </a:defRPr>
            </a:lvl3pPr>
            <a:lvl4pPr>
              <a:buSzPct val="110000"/>
              <a:buFont typeface="Arial Black" pitchFamily="34" charset="0"/>
              <a:buChar char="–"/>
              <a:defRPr/>
            </a:lvl4pPr>
            <a:lvl5pPr>
              <a:buSzPct val="110000"/>
              <a:buFont typeface="Arial Black" pitchFamily="34" charset="0"/>
              <a:buChar char="–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10633" y="0"/>
            <a:ext cx="9133367" cy="797442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0" hangingPunct="0">
              <a:spcBef>
                <a:spcPct val="20000"/>
              </a:spcBef>
            </a:pPr>
            <a:endParaRPr lang="en-US" sz="2200" i="1" dirty="0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287849"/>
            <a:ext cx="9144000" cy="748651"/>
          </a:xfrm>
          <a:prstGeom prst="rect">
            <a:avLst/>
          </a:prstGeom>
          <a:solidFill>
            <a:schemeClr val="accent5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0" hangingPunct="0">
              <a:spcBef>
                <a:spcPct val="20000"/>
              </a:spcBef>
            </a:pPr>
            <a:endParaRPr lang="en-US" sz="2200" i="1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565" y="374532"/>
            <a:ext cx="606375" cy="56834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27620" y="531769"/>
            <a:ext cx="8369300" cy="301752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solidFill>
              <a:schemeClr val="bg1">
                <a:alpha val="0"/>
              </a:schemeClr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altLang="en-US" sz="22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17719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lfAss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6" y="1327359"/>
            <a:ext cx="8343900" cy="347827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spcBef>
                <a:spcPts val="800"/>
              </a:spcBef>
              <a:spcAft>
                <a:spcPts val="800"/>
              </a:spcAft>
              <a:defRPr sz="200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spcAft>
                <a:spcPts val="600"/>
              </a:spcAft>
              <a:buSzPct val="117000"/>
              <a:buFont typeface="Arial Black" pitchFamily="34" charset="0"/>
              <a:buChar char="–"/>
              <a:defRPr sz="1800">
                <a:solidFill>
                  <a:schemeClr val="tx1"/>
                </a:solidFill>
              </a:defRPr>
            </a:lvl2pPr>
            <a:lvl3pPr marL="771525" indent="-171450">
              <a:spcBef>
                <a:spcPts val="600"/>
              </a:spcBef>
              <a:spcAft>
                <a:spcPts val="600"/>
              </a:spcAft>
              <a:buSzPct val="117000"/>
              <a:buFont typeface="Lucida Grande"/>
              <a:buChar char="-"/>
              <a:defRPr sz="1800">
                <a:solidFill>
                  <a:schemeClr val="tx1"/>
                </a:solidFill>
              </a:defRPr>
            </a:lvl3pPr>
            <a:lvl4pPr>
              <a:buSzPct val="110000"/>
              <a:buFont typeface="Arial Black" pitchFamily="34" charset="0"/>
              <a:buChar char="–"/>
              <a:defRPr/>
            </a:lvl4pPr>
            <a:lvl5pPr>
              <a:buSzPct val="110000"/>
              <a:buFont typeface="Arial Black" pitchFamily="34" charset="0"/>
              <a:buChar char="–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10633" y="0"/>
            <a:ext cx="9133367" cy="797442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0" hangingPunct="0">
              <a:spcBef>
                <a:spcPct val="20000"/>
              </a:spcBef>
            </a:pPr>
            <a:endParaRPr lang="en-US" sz="2200" i="1" dirty="0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-16074" y="313749"/>
            <a:ext cx="9160074" cy="748651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0" hangingPunct="0">
              <a:spcBef>
                <a:spcPct val="20000"/>
              </a:spcBef>
            </a:pPr>
            <a:endParaRPr lang="en-US" sz="2200" i="1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815" y="294259"/>
            <a:ext cx="1093805" cy="790443"/>
          </a:xfrm>
          <a:prstGeom prst="rect">
            <a:avLst/>
          </a:prstGeom>
          <a:effectLst/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27620" y="531769"/>
            <a:ext cx="8369300" cy="301752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solidFill>
              <a:schemeClr val="bg1">
                <a:alpha val="0"/>
              </a:schemeClr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altLang="en-US" sz="22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34557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6" y="1327359"/>
            <a:ext cx="8343900" cy="347827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spcBef>
                <a:spcPts val="800"/>
              </a:spcBef>
              <a:spcAft>
                <a:spcPts val="800"/>
              </a:spcAft>
              <a:defRPr sz="200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spcAft>
                <a:spcPts val="600"/>
              </a:spcAft>
              <a:buSzPct val="117000"/>
              <a:buFont typeface="Arial Black" pitchFamily="34" charset="0"/>
              <a:buChar char="–"/>
              <a:defRPr sz="1800">
                <a:solidFill>
                  <a:schemeClr val="tx1"/>
                </a:solidFill>
              </a:defRPr>
            </a:lvl2pPr>
            <a:lvl3pPr marL="771525" indent="-171450">
              <a:spcBef>
                <a:spcPts val="600"/>
              </a:spcBef>
              <a:spcAft>
                <a:spcPts val="600"/>
              </a:spcAft>
              <a:buSzPct val="117000"/>
              <a:buFont typeface="Lucida Grande"/>
              <a:buChar char="-"/>
              <a:defRPr sz="1800">
                <a:solidFill>
                  <a:schemeClr val="tx1"/>
                </a:solidFill>
              </a:defRPr>
            </a:lvl3pPr>
            <a:lvl4pPr>
              <a:buSzPct val="110000"/>
              <a:buFont typeface="Arial Black" pitchFamily="34" charset="0"/>
              <a:buChar char="–"/>
              <a:defRPr/>
            </a:lvl4pPr>
            <a:lvl5pPr>
              <a:buSzPct val="110000"/>
              <a:buFont typeface="Arial Black" pitchFamily="34" charset="0"/>
              <a:buChar char="–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10633" y="0"/>
            <a:ext cx="9133367" cy="797442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0" hangingPunct="0">
              <a:spcBef>
                <a:spcPct val="20000"/>
              </a:spcBef>
            </a:pPr>
            <a:endParaRPr lang="en-US" sz="2200" i="1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-11828" y="264353"/>
            <a:ext cx="9155828" cy="778125"/>
          </a:xfrm>
          <a:prstGeom prst="rect">
            <a:avLst/>
          </a:prstGeom>
          <a:solidFill>
            <a:srgbClr val="F9BB4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noAutofit/>
          </a:bodyPr>
          <a:lstStyle/>
          <a:p>
            <a:pPr lvl="0" eaLnBrk="0" hangingPunct="0">
              <a:spcBef>
                <a:spcPct val="20000"/>
              </a:spcBef>
            </a:pPr>
            <a:r>
              <a:rPr lang="en-US" sz="2200" i="1" dirty="0"/>
              <a:t>       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287306" y="284880"/>
            <a:ext cx="940314" cy="757598"/>
            <a:chOff x="519300" y="-1774049"/>
            <a:chExt cx="940314" cy="757598"/>
          </a:xfrm>
        </p:grpSpPr>
        <p:sp>
          <p:nvSpPr>
            <p:cNvPr id="10" name="Oval 9"/>
            <p:cNvSpPr/>
            <p:nvPr userDrawn="1"/>
          </p:nvSpPr>
          <p:spPr bwMode="auto">
            <a:xfrm>
              <a:off x="844761" y="-1606809"/>
              <a:ext cx="289392" cy="289392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20000"/>
                </a:spcBef>
              </a:pPr>
              <a:endParaRPr lang="en-US" sz="2200" i="1" dirty="0"/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300" y="-1774049"/>
              <a:ext cx="940314" cy="757598"/>
            </a:xfrm>
            <a:prstGeom prst="rect">
              <a:avLst/>
            </a:prstGeom>
          </p:spPr>
        </p:pic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27620" y="531769"/>
            <a:ext cx="8369300" cy="301752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solidFill>
              <a:schemeClr val="bg1">
                <a:alpha val="0"/>
              </a:schemeClr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altLang="en-US" sz="22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62109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Group Discus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6" y="1327359"/>
            <a:ext cx="8343900" cy="347827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spcBef>
                <a:spcPts val="800"/>
              </a:spcBef>
              <a:spcAft>
                <a:spcPts val="800"/>
              </a:spcAft>
              <a:defRPr sz="200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spcAft>
                <a:spcPts val="600"/>
              </a:spcAft>
              <a:buSzPct val="117000"/>
              <a:buFont typeface="Arial Black" pitchFamily="34" charset="0"/>
              <a:buChar char="–"/>
              <a:defRPr sz="1800">
                <a:solidFill>
                  <a:schemeClr val="tx1"/>
                </a:solidFill>
              </a:defRPr>
            </a:lvl2pPr>
            <a:lvl3pPr marL="771525" indent="-171450">
              <a:spcBef>
                <a:spcPts val="600"/>
              </a:spcBef>
              <a:spcAft>
                <a:spcPts val="600"/>
              </a:spcAft>
              <a:buSzPct val="117000"/>
              <a:buFont typeface="Lucida Grande"/>
              <a:buChar char="-"/>
              <a:defRPr sz="1800">
                <a:solidFill>
                  <a:schemeClr val="tx1"/>
                </a:solidFill>
              </a:defRPr>
            </a:lvl3pPr>
            <a:lvl4pPr>
              <a:buSzPct val="110000"/>
              <a:buFont typeface="Arial Black" pitchFamily="34" charset="0"/>
              <a:buChar char="–"/>
              <a:defRPr/>
            </a:lvl4pPr>
            <a:lvl5pPr>
              <a:buSzPct val="110000"/>
              <a:buFont typeface="Arial Black" pitchFamily="34" charset="0"/>
              <a:buChar char="–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10633" y="0"/>
            <a:ext cx="9133367" cy="797442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0" hangingPunct="0">
              <a:spcBef>
                <a:spcPct val="20000"/>
              </a:spcBef>
            </a:pPr>
            <a:endParaRPr lang="en-US" sz="2200" i="1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-11829" y="264353"/>
            <a:ext cx="9155829" cy="800876"/>
          </a:xfrm>
          <a:prstGeom prst="rect">
            <a:avLst/>
          </a:prstGeom>
          <a:solidFill>
            <a:srgbClr val="578BCB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0" hangingPunct="0">
              <a:spcBef>
                <a:spcPct val="20000"/>
              </a:spcBef>
            </a:pPr>
            <a:r>
              <a:rPr lang="en-US" sz="2200" i="1" dirty="0"/>
              <a:t>      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136" y="435673"/>
            <a:ext cx="667215" cy="493945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27621" y="531769"/>
            <a:ext cx="8369300" cy="301752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solidFill>
              <a:schemeClr val="bg1">
                <a:alpha val="0"/>
              </a:schemeClr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altLang="en-US" sz="22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3451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|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088423" y="0"/>
            <a:ext cx="5134708" cy="514350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2514600" y="2114550"/>
            <a:ext cx="7393536" cy="72320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ts val="3600"/>
              </a:lnSpc>
              <a:defRPr sz="4000" baseline="0">
                <a:solidFill>
                  <a:srgbClr val="E48C2E"/>
                </a:solidFill>
                <a:latin typeface="+mn-lt"/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791AF1-53D4-4148-96C3-478E1E66E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185000" cy="5143500"/>
          </a:xfrm>
          <a:prstGeom prst="rect">
            <a:avLst/>
          </a:prstGeom>
          <a:solidFill>
            <a:schemeClr val="lt1">
              <a:alpha val="46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0553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.24928 -0.13218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4" y="-662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5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8 -0.13218 L -0.24928 -0.13125 " pathEditMode="relative" rAng="0" ptsTypes="AA">
                                      <p:cBhvr>
                                        <p:cTn id="11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28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8 -0.13125 L 0 -7.40741E-7 " pathEditMode="relative" rAng="0" ptsTypes="AA">
                                      <p:cBhvr>
                                        <p:cTn id="14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4" y="655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6" dur="15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 0.00023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imul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6" y="1327359"/>
            <a:ext cx="8343900" cy="347827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spcBef>
                <a:spcPts val="800"/>
              </a:spcBef>
              <a:spcAft>
                <a:spcPts val="800"/>
              </a:spcAft>
              <a:defRPr sz="200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spcAft>
                <a:spcPts val="600"/>
              </a:spcAft>
              <a:buSzPct val="117000"/>
              <a:buFont typeface="Arial Black" pitchFamily="34" charset="0"/>
              <a:buChar char="–"/>
              <a:defRPr sz="1800">
                <a:solidFill>
                  <a:schemeClr val="tx1"/>
                </a:solidFill>
              </a:defRPr>
            </a:lvl2pPr>
            <a:lvl3pPr marL="771525" indent="-171450">
              <a:spcBef>
                <a:spcPts val="600"/>
              </a:spcBef>
              <a:spcAft>
                <a:spcPts val="600"/>
              </a:spcAft>
              <a:buSzPct val="117000"/>
              <a:buFont typeface="Lucida Grande"/>
              <a:buChar char="-"/>
              <a:defRPr sz="1800">
                <a:solidFill>
                  <a:schemeClr val="tx1"/>
                </a:solidFill>
              </a:defRPr>
            </a:lvl3pPr>
            <a:lvl4pPr>
              <a:buSzPct val="110000"/>
              <a:buFont typeface="Arial Black" pitchFamily="34" charset="0"/>
              <a:buChar char="–"/>
              <a:defRPr/>
            </a:lvl4pPr>
            <a:lvl5pPr>
              <a:buSzPct val="110000"/>
              <a:buFont typeface="Arial Black" pitchFamily="34" charset="0"/>
              <a:buChar char="–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1" y="0"/>
            <a:ext cx="9143999" cy="797442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0" hangingPunct="0">
              <a:spcBef>
                <a:spcPct val="20000"/>
              </a:spcBef>
            </a:pPr>
            <a:endParaRPr lang="en-US" sz="2200" i="1" dirty="0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264354"/>
            <a:ext cx="9144000" cy="797442"/>
          </a:xfrm>
          <a:prstGeom prst="rect">
            <a:avLst/>
          </a:prstGeom>
          <a:solidFill>
            <a:srgbClr val="93B9D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0" hangingPunct="0">
              <a:spcBef>
                <a:spcPct val="20000"/>
              </a:spcBef>
            </a:pPr>
            <a:endParaRPr lang="en-US" sz="2200" i="1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096" y="287825"/>
            <a:ext cx="689429" cy="74568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27620" y="531769"/>
            <a:ext cx="8369300" cy="301752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solidFill>
              <a:schemeClr val="bg1">
                <a:alpha val="0"/>
              </a:schemeClr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altLang="en-US" sz="22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95321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6" y="1327359"/>
            <a:ext cx="8343900" cy="347827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spcBef>
                <a:spcPts val="800"/>
              </a:spcBef>
              <a:spcAft>
                <a:spcPts val="800"/>
              </a:spcAft>
              <a:defRPr sz="200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spcAft>
                <a:spcPts val="600"/>
              </a:spcAft>
              <a:buSzPct val="117000"/>
              <a:buFont typeface="Arial Black" pitchFamily="34" charset="0"/>
              <a:buChar char="–"/>
              <a:defRPr sz="1800">
                <a:solidFill>
                  <a:schemeClr val="tx1"/>
                </a:solidFill>
              </a:defRPr>
            </a:lvl2pPr>
            <a:lvl3pPr marL="771525" indent="-171450">
              <a:spcBef>
                <a:spcPts val="600"/>
              </a:spcBef>
              <a:spcAft>
                <a:spcPts val="600"/>
              </a:spcAft>
              <a:buSzPct val="117000"/>
              <a:buFont typeface="Lucida Grande"/>
              <a:buChar char="-"/>
              <a:defRPr sz="1800">
                <a:solidFill>
                  <a:schemeClr val="tx1"/>
                </a:solidFill>
              </a:defRPr>
            </a:lvl3pPr>
            <a:lvl4pPr>
              <a:buSzPct val="110000"/>
              <a:buFont typeface="Arial Black" pitchFamily="34" charset="0"/>
              <a:buChar char="–"/>
              <a:defRPr/>
            </a:lvl4pPr>
            <a:lvl5pPr>
              <a:buSzPct val="110000"/>
              <a:buFont typeface="Arial Black" pitchFamily="34" charset="0"/>
              <a:buChar char="–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1" y="0"/>
            <a:ext cx="9143999" cy="797442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0" hangingPunct="0">
              <a:spcBef>
                <a:spcPct val="20000"/>
              </a:spcBef>
            </a:pPr>
            <a:endParaRPr lang="en-US" sz="2200" i="1" dirty="0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268995"/>
            <a:ext cx="9144000" cy="813587"/>
          </a:xfrm>
          <a:prstGeom prst="rect">
            <a:avLst/>
          </a:prstGeom>
          <a:solidFill>
            <a:schemeClr val="accent5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0" hangingPunct="0">
              <a:spcBef>
                <a:spcPct val="20000"/>
              </a:spcBef>
            </a:pPr>
            <a:endParaRPr lang="en-US" sz="2200" i="1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136" y="393386"/>
            <a:ext cx="606375" cy="56834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27620" y="531769"/>
            <a:ext cx="8369300" cy="301752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solidFill>
              <a:schemeClr val="bg1">
                <a:alpha val="0"/>
              </a:schemeClr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altLang="en-US" sz="22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71742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Shout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6" y="1327359"/>
            <a:ext cx="8343900" cy="347827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spcBef>
                <a:spcPts val="800"/>
              </a:spcBef>
              <a:spcAft>
                <a:spcPts val="800"/>
              </a:spcAft>
              <a:defRPr sz="200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spcAft>
                <a:spcPts val="600"/>
              </a:spcAft>
              <a:buSzPct val="117000"/>
              <a:buFont typeface="Arial Black" pitchFamily="34" charset="0"/>
              <a:buChar char="–"/>
              <a:defRPr sz="1800">
                <a:solidFill>
                  <a:schemeClr val="tx1"/>
                </a:solidFill>
              </a:defRPr>
            </a:lvl2pPr>
            <a:lvl3pPr marL="771525" indent="-171450">
              <a:spcBef>
                <a:spcPts val="600"/>
              </a:spcBef>
              <a:spcAft>
                <a:spcPts val="600"/>
              </a:spcAft>
              <a:buSzPct val="117000"/>
              <a:buFont typeface="Lucida Grande"/>
              <a:buChar char="-"/>
              <a:defRPr sz="1800">
                <a:solidFill>
                  <a:schemeClr val="tx1"/>
                </a:solidFill>
              </a:defRPr>
            </a:lvl3pPr>
            <a:lvl4pPr>
              <a:buSzPct val="110000"/>
              <a:buFont typeface="Arial Black" pitchFamily="34" charset="0"/>
              <a:buChar char="–"/>
              <a:defRPr/>
            </a:lvl4pPr>
            <a:lvl5pPr>
              <a:buSzPct val="110000"/>
              <a:buFont typeface="Arial Black" pitchFamily="34" charset="0"/>
              <a:buChar char="–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-5915" y="0"/>
            <a:ext cx="9149915" cy="797442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0" hangingPunct="0">
              <a:spcBef>
                <a:spcPct val="20000"/>
              </a:spcBef>
            </a:pPr>
            <a:endParaRPr lang="en-US" sz="2200" i="1" dirty="0"/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-5915" y="259385"/>
            <a:ext cx="9149915" cy="832623"/>
          </a:xfrm>
          <a:prstGeom prst="rect">
            <a:avLst/>
          </a:prstGeom>
          <a:solidFill>
            <a:srgbClr val="C4DF8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0" hangingPunct="0">
              <a:spcBef>
                <a:spcPct val="20000"/>
              </a:spcBef>
            </a:pPr>
            <a:endParaRPr lang="en-US" sz="2200" i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27620" y="531769"/>
            <a:ext cx="8369300" cy="301752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solidFill>
              <a:schemeClr val="bg1">
                <a:alpha val="0"/>
              </a:schemeClr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altLang="en-US" sz="22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BB075A-FCBC-B34F-863B-1145995B22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557" y="437061"/>
            <a:ext cx="828806" cy="51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4732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R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-5915" y="0"/>
            <a:ext cx="9149915" cy="797442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0" hangingPunct="0">
              <a:spcBef>
                <a:spcPct val="20000"/>
              </a:spcBef>
            </a:pPr>
            <a:endParaRPr lang="en-US" sz="2200" i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958E51-4F4D-5B4C-879E-16E2D9F85F86}"/>
              </a:ext>
            </a:extLst>
          </p:cNvPr>
          <p:cNvSpPr/>
          <p:nvPr userDrawn="1"/>
        </p:nvSpPr>
        <p:spPr bwMode="auto">
          <a:xfrm>
            <a:off x="-5915" y="259385"/>
            <a:ext cx="9149915" cy="832623"/>
          </a:xfrm>
          <a:prstGeom prst="rect">
            <a:avLst/>
          </a:prstGeom>
          <a:solidFill>
            <a:srgbClr val="DCBE8B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0" hangingPunct="0">
              <a:spcBef>
                <a:spcPct val="20000"/>
              </a:spcBef>
            </a:pPr>
            <a:endParaRPr lang="en-US" sz="22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6" y="1327359"/>
            <a:ext cx="8343900" cy="347827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spcBef>
                <a:spcPts val="800"/>
              </a:spcBef>
              <a:spcAft>
                <a:spcPts val="800"/>
              </a:spcAft>
              <a:defRPr sz="200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spcAft>
                <a:spcPts val="600"/>
              </a:spcAft>
              <a:buSzPct val="117000"/>
              <a:buFont typeface="Arial Black" pitchFamily="34" charset="0"/>
              <a:buChar char="–"/>
              <a:defRPr sz="1800">
                <a:solidFill>
                  <a:schemeClr val="tx1"/>
                </a:solidFill>
              </a:defRPr>
            </a:lvl2pPr>
            <a:lvl3pPr marL="771525" indent="-171450">
              <a:spcBef>
                <a:spcPts val="600"/>
              </a:spcBef>
              <a:spcAft>
                <a:spcPts val="600"/>
              </a:spcAft>
              <a:buSzPct val="117000"/>
              <a:buFont typeface="Lucida Grande"/>
              <a:buChar char="-"/>
              <a:defRPr sz="1800">
                <a:solidFill>
                  <a:schemeClr val="tx1"/>
                </a:solidFill>
              </a:defRPr>
            </a:lvl3pPr>
            <a:lvl4pPr>
              <a:buSzPct val="110000"/>
              <a:buFont typeface="Arial Black" pitchFamily="34" charset="0"/>
              <a:buChar char="–"/>
              <a:defRPr/>
            </a:lvl4pPr>
            <a:lvl5pPr>
              <a:buSzPct val="110000"/>
              <a:buFont typeface="Arial Black" pitchFamily="34" charset="0"/>
              <a:buChar char="–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27620" y="531769"/>
            <a:ext cx="8369300" cy="301752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solidFill>
              <a:schemeClr val="bg1">
                <a:alpha val="0"/>
              </a:schemeClr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altLang="en-US" sz="22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AE05A8-D772-6741-A0EB-3711029A4F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70" y="202678"/>
            <a:ext cx="888239" cy="96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167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Problem Solv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6" y="1327359"/>
            <a:ext cx="8343900" cy="347827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spcBef>
                <a:spcPts val="800"/>
              </a:spcBef>
              <a:spcAft>
                <a:spcPts val="800"/>
              </a:spcAft>
              <a:defRPr sz="200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spcAft>
                <a:spcPts val="600"/>
              </a:spcAft>
              <a:buSzPct val="117000"/>
              <a:buFont typeface="Arial Black" pitchFamily="34" charset="0"/>
              <a:buChar char="–"/>
              <a:defRPr sz="1800">
                <a:solidFill>
                  <a:schemeClr val="tx1"/>
                </a:solidFill>
              </a:defRPr>
            </a:lvl2pPr>
            <a:lvl3pPr marL="771525" indent="-171450">
              <a:spcBef>
                <a:spcPts val="600"/>
              </a:spcBef>
              <a:spcAft>
                <a:spcPts val="600"/>
              </a:spcAft>
              <a:buSzPct val="117000"/>
              <a:buFont typeface="Lucida Grande"/>
              <a:buChar char="-"/>
              <a:defRPr sz="1800">
                <a:solidFill>
                  <a:schemeClr val="tx1"/>
                </a:solidFill>
              </a:defRPr>
            </a:lvl3pPr>
            <a:lvl4pPr>
              <a:buSzPct val="110000"/>
              <a:buFont typeface="Arial Black" pitchFamily="34" charset="0"/>
              <a:buChar char="–"/>
              <a:defRPr/>
            </a:lvl4pPr>
            <a:lvl5pPr>
              <a:buSzPct val="110000"/>
              <a:buFont typeface="Arial Black" pitchFamily="34" charset="0"/>
              <a:buChar char="–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10633" y="0"/>
            <a:ext cx="9133367" cy="797442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0" hangingPunct="0">
              <a:spcBef>
                <a:spcPct val="20000"/>
              </a:spcBef>
            </a:pPr>
            <a:endParaRPr lang="en-US" sz="2200" i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C06F1B-8E25-3247-850C-D33A96EC0984}"/>
              </a:ext>
            </a:extLst>
          </p:cNvPr>
          <p:cNvSpPr/>
          <p:nvPr userDrawn="1"/>
        </p:nvSpPr>
        <p:spPr bwMode="auto">
          <a:xfrm>
            <a:off x="-11828" y="264353"/>
            <a:ext cx="9155828" cy="814778"/>
          </a:xfrm>
          <a:prstGeom prst="rect">
            <a:avLst/>
          </a:prstGeom>
          <a:solidFill>
            <a:srgbClr val="F9BB4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noAutofit/>
          </a:bodyPr>
          <a:lstStyle/>
          <a:p>
            <a:pPr lvl="0" eaLnBrk="0" hangingPunct="0">
              <a:spcBef>
                <a:spcPct val="20000"/>
              </a:spcBef>
            </a:pPr>
            <a:r>
              <a:rPr lang="en-US" sz="2200" i="1"/>
              <a:t>       </a:t>
            </a:r>
            <a:endParaRPr lang="en-US" sz="2200" i="1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27620" y="531769"/>
            <a:ext cx="8369300" cy="301752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solidFill>
              <a:schemeClr val="bg1">
                <a:alpha val="0"/>
              </a:schemeClr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altLang="en-US" sz="22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48D9805-6D50-EA4E-B279-9F4143D801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392" y="195287"/>
            <a:ext cx="937008" cy="93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46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0633" y="0"/>
            <a:ext cx="9133367" cy="797442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0" hangingPunct="0">
              <a:spcBef>
                <a:spcPct val="20000"/>
              </a:spcBef>
            </a:pPr>
            <a:endParaRPr lang="en-US" sz="2200" i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911188-CCD0-C549-B508-4142DADA0B99}"/>
              </a:ext>
            </a:extLst>
          </p:cNvPr>
          <p:cNvSpPr/>
          <p:nvPr userDrawn="1"/>
        </p:nvSpPr>
        <p:spPr bwMode="auto">
          <a:xfrm>
            <a:off x="-11828" y="264353"/>
            <a:ext cx="9155828" cy="814778"/>
          </a:xfrm>
          <a:prstGeom prst="rect">
            <a:avLst/>
          </a:prstGeom>
          <a:solidFill>
            <a:srgbClr val="F9BB4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noAutofit/>
          </a:bodyPr>
          <a:lstStyle/>
          <a:p>
            <a:pPr lvl="0" eaLnBrk="0" hangingPunct="0">
              <a:spcBef>
                <a:spcPct val="20000"/>
              </a:spcBef>
            </a:pPr>
            <a:r>
              <a:rPr lang="en-US" sz="2200" i="1"/>
              <a:t>       </a:t>
            </a:r>
            <a:endParaRPr lang="en-US" sz="2200" i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9334BD3-DED1-8741-B418-8B51604EEDDF}"/>
              </a:ext>
            </a:extLst>
          </p:cNvPr>
          <p:cNvSpPr/>
          <p:nvPr userDrawn="1"/>
        </p:nvSpPr>
        <p:spPr bwMode="auto">
          <a:xfrm>
            <a:off x="-11829" y="264353"/>
            <a:ext cx="9155829" cy="800876"/>
          </a:xfrm>
          <a:prstGeom prst="rect">
            <a:avLst/>
          </a:prstGeom>
          <a:solidFill>
            <a:srgbClr val="EB8C34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0" hangingPunct="0">
              <a:spcBef>
                <a:spcPct val="20000"/>
              </a:spcBef>
            </a:pPr>
            <a:r>
              <a:rPr lang="en-US" sz="2200" i="1" dirty="0"/>
              <a:t>    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6" y="1327359"/>
            <a:ext cx="8343900" cy="347827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spcBef>
                <a:spcPts val="800"/>
              </a:spcBef>
              <a:spcAft>
                <a:spcPts val="800"/>
              </a:spcAft>
              <a:defRPr sz="200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spcAft>
                <a:spcPts val="600"/>
              </a:spcAft>
              <a:buSzPct val="117000"/>
              <a:buFont typeface="Arial Black" pitchFamily="34" charset="0"/>
              <a:buChar char="–"/>
              <a:defRPr sz="1800">
                <a:solidFill>
                  <a:schemeClr val="tx1"/>
                </a:solidFill>
              </a:defRPr>
            </a:lvl2pPr>
            <a:lvl3pPr marL="771525" indent="-171450">
              <a:spcBef>
                <a:spcPts val="600"/>
              </a:spcBef>
              <a:spcAft>
                <a:spcPts val="600"/>
              </a:spcAft>
              <a:buSzPct val="117000"/>
              <a:buFont typeface="Lucida Grande"/>
              <a:buChar char="-"/>
              <a:defRPr sz="1800">
                <a:solidFill>
                  <a:schemeClr val="tx1"/>
                </a:solidFill>
              </a:defRPr>
            </a:lvl3pPr>
            <a:lvl4pPr>
              <a:buSzPct val="110000"/>
              <a:buFont typeface="Arial Black" pitchFamily="34" charset="0"/>
              <a:buChar char="–"/>
              <a:defRPr/>
            </a:lvl4pPr>
            <a:lvl5pPr>
              <a:buSzPct val="110000"/>
              <a:buFont typeface="Arial Black" pitchFamily="34" charset="0"/>
              <a:buChar char="–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27620" y="531769"/>
            <a:ext cx="8369300" cy="301752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solidFill>
              <a:schemeClr val="bg1">
                <a:alpha val="0"/>
              </a:schemeClr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altLang="en-US" sz="22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259851-C283-9D49-A8B9-2B72EF3E4E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29" t="11453" r="12653" b="13870"/>
          <a:stretch/>
        </p:blipFill>
        <p:spPr>
          <a:xfrm>
            <a:off x="225004" y="359708"/>
            <a:ext cx="788246" cy="66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504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_P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6" y="1327359"/>
            <a:ext cx="8343900" cy="347827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spcBef>
                <a:spcPts val="800"/>
              </a:spcBef>
              <a:spcAft>
                <a:spcPts val="800"/>
              </a:spcAft>
              <a:defRPr sz="200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spcAft>
                <a:spcPts val="600"/>
              </a:spcAft>
              <a:buSzPct val="117000"/>
              <a:buFont typeface="Arial Black" pitchFamily="34" charset="0"/>
              <a:buChar char="–"/>
              <a:defRPr sz="1800">
                <a:solidFill>
                  <a:schemeClr val="tx1"/>
                </a:solidFill>
              </a:defRPr>
            </a:lvl2pPr>
            <a:lvl3pPr marL="771525" indent="-171450">
              <a:spcBef>
                <a:spcPts val="600"/>
              </a:spcBef>
              <a:spcAft>
                <a:spcPts val="600"/>
              </a:spcAft>
              <a:buSzPct val="117000"/>
              <a:buFont typeface="Lucida Grande"/>
              <a:buChar char="-"/>
              <a:defRPr sz="1800">
                <a:solidFill>
                  <a:schemeClr val="tx1"/>
                </a:solidFill>
              </a:defRPr>
            </a:lvl3pPr>
            <a:lvl4pPr>
              <a:buSzPct val="110000"/>
              <a:buFont typeface="Arial Black" pitchFamily="34" charset="0"/>
              <a:buChar char="–"/>
              <a:defRPr/>
            </a:lvl4pPr>
            <a:lvl5pPr>
              <a:buSzPct val="110000"/>
              <a:buFont typeface="Arial Black" pitchFamily="34" charset="0"/>
              <a:buChar char="–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10633" y="0"/>
            <a:ext cx="9133367" cy="797442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0" hangingPunct="0">
              <a:spcBef>
                <a:spcPct val="20000"/>
              </a:spcBef>
            </a:pPr>
            <a:endParaRPr lang="en-US" sz="2200" i="1" dirty="0"/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-5914" y="268812"/>
            <a:ext cx="9149914" cy="810319"/>
          </a:xfrm>
          <a:prstGeom prst="rect">
            <a:avLst/>
          </a:prstGeom>
          <a:solidFill>
            <a:srgbClr val="DE447A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0" hangingPunct="0">
              <a:spcBef>
                <a:spcPct val="20000"/>
              </a:spcBef>
            </a:pPr>
            <a:endParaRPr lang="en-US" sz="2200" i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27620" y="531769"/>
            <a:ext cx="8369300" cy="301752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solidFill>
              <a:schemeClr val="bg1">
                <a:alpha val="0"/>
              </a:schemeClr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altLang="en-US" sz="22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22E33E-71BA-EB4C-AF56-D5FDF3484D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156" y="198820"/>
            <a:ext cx="931941" cy="93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085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_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6" y="1327359"/>
            <a:ext cx="8343900" cy="347827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spcBef>
                <a:spcPts val="800"/>
              </a:spcBef>
              <a:spcAft>
                <a:spcPts val="800"/>
              </a:spcAft>
              <a:defRPr sz="200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spcAft>
                <a:spcPts val="600"/>
              </a:spcAft>
              <a:buSzPct val="117000"/>
              <a:buFont typeface="Arial Black" pitchFamily="34" charset="0"/>
              <a:buChar char="–"/>
              <a:defRPr sz="1800">
                <a:solidFill>
                  <a:schemeClr val="tx1"/>
                </a:solidFill>
              </a:defRPr>
            </a:lvl2pPr>
            <a:lvl3pPr marL="771525" indent="-171450">
              <a:spcBef>
                <a:spcPts val="600"/>
              </a:spcBef>
              <a:spcAft>
                <a:spcPts val="600"/>
              </a:spcAft>
              <a:buSzPct val="117000"/>
              <a:buFont typeface="Lucida Grande"/>
              <a:buChar char="-"/>
              <a:defRPr sz="1800">
                <a:solidFill>
                  <a:schemeClr val="tx1"/>
                </a:solidFill>
              </a:defRPr>
            </a:lvl3pPr>
            <a:lvl4pPr>
              <a:buSzPct val="110000"/>
              <a:buFont typeface="Arial Black" pitchFamily="34" charset="0"/>
              <a:buChar char="–"/>
              <a:defRPr/>
            </a:lvl4pPr>
            <a:lvl5pPr>
              <a:buSzPct val="110000"/>
              <a:buFont typeface="Arial Black" pitchFamily="34" charset="0"/>
              <a:buChar char="–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10633" y="0"/>
            <a:ext cx="9133367" cy="797442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0" hangingPunct="0">
              <a:spcBef>
                <a:spcPct val="20000"/>
              </a:spcBef>
            </a:pPr>
            <a:endParaRPr lang="en-US" sz="2200" i="1" dirty="0"/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-5914" y="268812"/>
            <a:ext cx="9149914" cy="810319"/>
          </a:xfrm>
          <a:prstGeom prst="rect">
            <a:avLst/>
          </a:prstGeom>
          <a:solidFill>
            <a:srgbClr val="F376A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0" hangingPunct="0">
              <a:spcBef>
                <a:spcPct val="20000"/>
              </a:spcBef>
            </a:pPr>
            <a:endParaRPr lang="en-US" sz="2200" i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27620" y="531769"/>
            <a:ext cx="8369300" cy="301752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solidFill>
              <a:schemeClr val="bg1">
                <a:alpha val="0"/>
              </a:schemeClr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altLang="en-US" sz="22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8956A4-A718-7B47-B15F-3779051B1A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271" y="188169"/>
            <a:ext cx="1015076" cy="101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224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6" y="1327359"/>
            <a:ext cx="8343900" cy="347827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spcBef>
                <a:spcPts val="800"/>
              </a:spcBef>
              <a:spcAft>
                <a:spcPts val="800"/>
              </a:spcAft>
              <a:defRPr sz="200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spcAft>
                <a:spcPts val="600"/>
              </a:spcAft>
              <a:buSzPct val="117000"/>
              <a:buFont typeface="Arial Black" pitchFamily="34" charset="0"/>
              <a:buChar char="–"/>
              <a:defRPr sz="1800">
                <a:solidFill>
                  <a:schemeClr val="tx1"/>
                </a:solidFill>
              </a:defRPr>
            </a:lvl2pPr>
            <a:lvl3pPr marL="771525" indent="-171450">
              <a:spcBef>
                <a:spcPts val="600"/>
              </a:spcBef>
              <a:spcAft>
                <a:spcPts val="600"/>
              </a:spcAft>
              <a:buSzPct val="117000"/>
              <a:buFont typeface="Lucida Grande"/>
              <a:buChar char="-"/>
              <a:defRPr sz="1800">
                <a:solidFill>
                  <a:schemeClr val="tx1"/>
                </a:solidFill>
              </a:defRPr>
            </a:lvl3pPr>
            <a:lvl4pPr>
              <a:buSzPct val="110000"/>
              <a:buFont typeface="Arial Black" pitchFamily="34" charset="0"/>
              <a:buChar char="–"/>
              <a:defRPr/>
            </a:lvl4pPr>
            <a:lvl5pPr>
              <a:buSzPct val="110000"/>
              <a:buFont typeface="Arial Black" pitchFamily="34" charset="0"/>
              <a:buChar char="–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-5915" y="0"/>
            <a:ext cx="9149915" cy="797442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0" hangingPunct="0">
              <a:spcBef>
                <a:spcPct val="20000"/>
              </a:spcBef>
            </a:pPr>
            <a:endParaRPr lang="en-US" sz="2200" i="1" dirty="0"/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-5915" y="259385"/>
            <a:ext cx="9149915" cy="832623"/>
          </a:xfrm>
          <a:prstGeom prst="rect">
            <a:avLst/>
          </a:prstGeom>
          <a:solidFill>
            <a:srgbClr val="6CBE97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0" hangingPunct="0">
              <a:spcBef>
                <a:spcPct val="20000"/>
              </a:spcBef>
            </a:pPr>
            <a:endParaRPr lang="en-US" sz="2200" i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27620" y="531769"/>
            <a:ext cx="8369300" cy="301752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solidFill>
              <a:schemeClr val="bg1">
                <a:alpha val="0"/>
              </a:schemeClr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altLang="en-US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4CE8CD-F002-3A4E-90BE-DF235E4FED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495" y="386397"/>
            <a:ext cx="636198" cy="62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084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6" y="1327359"/>
            <a:ext cx="8343900" cy="347827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spcBef>
                <a:spcPts val="800"/>
              </a:spcBef>
              <a:spcAft>
                <a:spcPts val="800"/>
              </a:spcAft>
              <a:defRPr sz="200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spcAft>
                <a:spcPts val="600"/>
              </a:spcAft>
              <a:buSzPct val="117000"/>
              <a:buFont typeface="Arial Black" pitchFamily="34" charset="0"/>
              <a:buChar char="–"/>
              <a:defRPr sz="1800">
                <a:solidFill>
                  <a:schemeClr val="tx1"/>
                </a:solidFill>
              </a:defRPr>
            </a:lvl2pPr>
            <a:lvl3pPr marL="771525" indent="-171450">
              <a:spcBef>
                <a:spcPts val="600"/>
              </a:spcBef>
              <a:spcAft>
                <a:spcPts val="600"/>
              </a:spcAft>
              <a:buSzPct val="117000"/>
              <a:buFont typeface="Lucida Grande"/>
              <a:buChar char="-"/>
              <a:defRPr sz="1800">
                <a:solidFill>
                  <a:schemeClr val="tx1"/>
                </a:solidFill>
              </a:defRPr>
            </a:lvl3pPr>
            <a:lvl4pPr>
              <a:buSzPct val="110000"/>
              <a:buFont typeface="Arial Black" pitchFamily="34" charset="0"/>
              <a:buChar char="–"/>
              <a:defRPr/>
            </a:lvl4pPr>
            <a:lvl5pPr>
              <a:buSzPct val="110000"/>
              <a:buFont typeface="Arial Black" pitchFamily="34" charset="0"/>
              <a:buChar char="–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10633" y="0"/>
            <a:ext cx="9133367" cy="797442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0" hangingPunct="0">
              <a:spcBef>
                <a:spcPct val="20000"/>
              </a:spcBef>
            </a:pPr>
            <a:endParaRPr lang="en-US" sz="2200" i="1" dirty="0"/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-5914" y="268812"/>
            <a:ext cx="9149914" cy="810319"/>
          </a:xfrm>
          <a:prstGeom prst="rect">
            <a:avLst/>
          </a:prstGeom>
          <a:solidFill>
            <a:srgbClr val="A7C08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0" hangingPunct="0">
              <a:spcBef>
                <a:spcPct val="20000"/>
              </a:spcBef>
            </a:pPr>
            <a:endParaRPr lang="en-US" sz="2200" i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27620" y="531769"/>
            <a:ext cx="8369300" cy="301752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solidFill>
              <a:schemeClr val="bg1">
                <a:alpha val="0"/>
              </a:schemeClr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altLang="en-US" sz="22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2F90A04-3960-7541-A4E1-BB7AF204F0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325" y="278239"/>
            <a:ext cx="783114" cy="75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79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|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762000" y="2343150"/>
            <a:ext cx="7393536" cy="723204"/>
          </a:xfrm>
          <a:prstGeom prst="rect">
            <a:avLst/>
          </a:prstGeom>
          <a:ln>
            <a:noFill/>
          </a:ln>
        </p:spPr>
        <p:txBody>
          <a:bodyPr anchor="b">
            <a:normAutofit/>
          </a:bodyPr>
          <a:lstStyle>
            <a:lvl1pPr algn="ctr">
              <a:lnSpc>
                <a:spcPts val="3600"/>
              </a:lnSpc>
              <a:defRPr sz="4000" baseline="0">
                <a:solidFill>
                  <a:srgbClr val="011225"/>
                </a:solidFill>
                <a:latin typeface="+mn-lt"/>
              </a:defRPr>
            </a:lvl1pPr>
          </a:lstStyle>
          <a:p>
            <a:r>
              <a:rPr lang="en-US" dirty="0"/>
              <a:t>Questions?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36" y="1327359"/>
            <a:ext cx="8343900" cy="347827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spcBef>
                <a:spcPts val="800"/>
              </a:spcBef>
              <a:spcAft>
                <a:spcPts val="800"/>
              </a:spcAft>
              <a:defRPr sz="200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spcAft>
                <a:spcPts val="600"/>
              </a:spcAft>
              <a:buSzPct val="117000"/>
              <a:buFont typeface="Arial Black" pitchFamily="34" charset="0"/>
              <a:buChar char="–"/>
              <a:defRPr sz="1800">
                <a:solidFill>
                  <a:schemeClr val="tx1"/>
                </a:solidFill>
              </a:defRPr>
            </a:lvl2pPr>
            <a:lvl3pPr marL="771525" indent="-171450">
              <a:spcBef>
                <a:spcPts val="600"/>
              </a:spcBef>
              <a:spcAft>
                <a:spcPts val="600"/>
              </a:spcAft>
              <a:buSzPct val="117000"/>
              <a:buFont typeface="Lucida Grande"/>
              <a:buChar char="-"/>
              <a:defRPr sz="1800">
                <a:solidFill>
                  <a:schemeClr val="tx1"/>
                </a:solidFill>
              </a:defRPr>
            </a:lvl3pPr>
            <a:lvl4pPr>
              <a:buSzPct val="110000"/>
              <a:buFont typeface="Arial Black" pitchFamily="34" charset="0"/>
              <a:buChar char="–"/>
              <a:defRPr/>
            </a:lvl4pPr>
            <a:lvl5pPr>
              <a:buSzPct val="110000"/>
              <a:buFont typeface="Arial Black" pitchFamily="34" charset="0"/>
              <a:buChar char="–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10633" y="0"/>
            <a:ext cx="9133367" cy="797442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0" hangingPunct="0">
              <a:spcBef>
                <a:spcPct val="20000"/>
              </a:spcBef>
            </a:pPr>
            <a:endParaRPr lang="en-US" sz="2200" i="1" dirty="0"/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-5914" y="268812"/>
            <a:ext cx="9149914" cy="810319"/>
          </a:xfrm>
          <a:prstGeom prst="rect">
            <a:avLst/>
          </a:prstGeom>
          <a:solidFill>
            <a:srgbClr val="9DB6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0" hangingPunct="0">
              <a:spcBef>
                <a:spcPct val="20000"/>
              </a:spcBef>
            </a:pPr>
            <a:endParaRPr lang="en-US" sz="2200" i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27620" y="531769"/>
            <a:ext cx="8369300" cy="301752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solidFill>
              <a:schemeClr val="bg1">
                <a:alpha val="0"/>
              </a:schemeClr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altLang="en-US" sz="22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5E5ADC4-3328-8D4A-A931-9E9B0E9849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36" y="268812"/>
            <a:ext cx="741182" cy="74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3814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riation-Background Only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1509160" y="4904100"/>
            <a:ext cx="189017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© 2017 Scaled Agile, Inc. All Rights Reserved.</a:t>
            </a:r>
          </a:p>
        </p:txBody>
      </p:sp>
      <p:pic>
        <p:nvPicPr>
          <p:cNvPr id="9" name="Picture 8" descr="PPT-sized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460" y="4934417"/>
            <a:ext cx="1117600" cy="127127"/>
          </a:xfrm>
          <a:prstGeom prst="rect">
            <a:avLst/>
          </a:prstGeom>
        </p:spPr>
      </p:pic>
      <p:pic>
        <p:nvPicPr>
          <p:cNvPr id="2" name="Picture 1" descr="4.5-PPTBackgrounds-10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71432" cy="5164852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1508760" y="4901184"/>
            <a:ext cx="189017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© Scaled Agile, Inc. </a:t>
            </a:r>
          </a:p>
        </p:txBody>
      </p:sp>
      <p:pic>
        <p:nvPicPr>
          <p:cNvPr id="18" name="Picture 17" descr="PPT-sized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768" y="4937760"/>
            <a:ext cx="1117600" cy="12712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015592" y="4800600"/>
            <a:ext cx="654080" cy="27139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bg1">
                <a:alpha val="0"/>
              </a:schemeClr>
            </a:solidFill>
          </a:ln>
        </p:spPr>
        <p:txBody>
          <a:bodyPr wrap="square" lIns="0" tIns="0" rIns="0" bIns="0" rtlCol="0" anchor="b" anchorCtr="0">
            <a:no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3-</a:t>
            </a:r>
            <a:fld id="{ABA28972-6D48-4F49-8D9E-11DAC31E3DF7}" type="slidenum">
              <a:rPr lang="en-US" sz="9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BDAEC6-8524-1341-B72E-E8BD7B1F6D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0941" y="4843110"/>
            <a:ext cx="1363760" cy="22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4830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 Layou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.5-PPTBackgrounds-08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7" name="Picture 16" descr="postit_wid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886" y="932842"/>
            <a:ext cx="8768454" cy="4210658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13342"/>
            <a:ext cx="8369300" cy="301752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solidFill>
              <a:schemeClr val="bg1">
                <a:alpha val="0"/>
              </a:schemeClr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altLang="en-US" sz="22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02929" y="1548624"/>
            <a:ext cx="7526344" cy="296845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1800"/>
            </a:lvl1pPr>
            <a:lvl2pPr>
              <a:spcBef>
                <a:spcPts val="600"/>
              </a:spcBef>
              <a:spcAft>
                <a:spcPts val="600"/>
              </a:spcAft>
              <a:defRPr sz="1600"/>
            </a:lvl2pPr>
            <a:lvl3pPr>
              <a:defRPr sz="135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434695" y="935345"/>
            <a:ext cx="8163952" cy="272735"/>
            <a:chOff x="434695" y="935345"/>
            <a:chExt cx="8163952" cy="272735"/>
          </a:xfrm>
        </p:grpSpPr>
        <p:sp>
          <p:nvSpPr>
            <p:cNvPr id="20" name="Rectangle 19"/>
            <p:cNvSpPr/>
            <p:nvPr userDrawn="1"/>
          </p:nvSpPr>
          <p:spPr bwMode="auto">
            <a:xfrm>
              <a:off x="434695" y="935345"/>
              <a:ext cx="8163952" cy="27273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21000"/>
                </a:prstClr>
              </a:outerShdw>
            </a:effectLst>
          </p:spPr>
          <p:txBody>
            <a:bodyPr vert="horz" wrap="square" lIns="68580" tIns="68580" rIns="68580" bIns="6858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20000"/>
                </a:spcBef>
              </a:pPr>
              <a:endParaRPr lang="en-US" sz="1650" i="1" dirty="0"/>
            </a:p>
          </p:txBody>
        </p:sp>
        <p:sp>
          <p:nvSpPr>
            <p:cNvPr id="24" name="Oval 23"/>
            <p:cNvSpPr/>
            <p:nvPr userDrawn="1"/>
          </p:nvSpPr>
          <p:spPr bwMode="auto">
            <a:xfrm>
              <a:off x="1086671" y="1016848"/>
              <a:ext cx="113038" cy="10972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innerShdw blurRad="38100" dist="25400" dir="13500000">
                <a:srgbClr val="000000">
                  <a:alpha val="20000"/>
                </a:srgbClr>
              </a:innerShdw>
            </a:effectLst>
          </p:spPr>
          <p:txBody>
            <a:bodyPr vert="horz" wrap="square" lIns="68580" tIns="68580" rIns="68580" bIns="6858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20000"/>
                </a:spcBef>
              </a:pPr>
              <a:endParaRPr lang="en-US" sz="1650" i="1" dirty="0"/>
            </a:p>
          </p:txBody>
        </p:sp>
        <p:sp>
          <p:nvSpPr>
            <p:cNvPr id="25" name="Oval 24"/>
            <p:cNvSpPr/>
            <p:nvPr userDrawn="1"/>
          </p:nvSpPr>
          <p:spPr bwMode="auto">
            <a:xfrm>
              <a:off x="4347120" y="1016848"/>
              <a:ext cx="113038" cy="10972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innerShdw blurRad="38100" dist="25400" dir="13500000">
                <a:srgbClr val="000000">
                  <a:alpha val="20000"/>
                </a:srgbClr>
              </a:innerShdw>
            </a:effectLst>
          </p:spPr>
          <p:txBody>
            <a:bodyPr vert="horz" wrap="square" lIns="68580" tIns="68580" rIns="68580" bIns="6858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20000"/>
                </a:spcBef>
              </a:pPr>
              <a:endParaRPr lang="en-US" sz="1650" i="1" dirty="0"/>
            </a:p>
          </p:txBody>
        </p:sp>
        <p:sp>
          <p:nvSpPr>
            <p:cNvPr id="27" name="Oval 26"/>
            <p:cNvSpPr/>
            <p:nvPr userDrawn="1"/>
          </p:nvSpPr>
          <p:spPr bwMode="auto">
            <a:xfrm>
              <a:off x="7607568" y="1016848"/>
              <a:ext cx="113038" cy="10972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innerShdw blurRad="38100" dist="25400" dir="13500000">
                <a:srgbClr val="000000">
                  <a:alpha val="20000"/>
                </a:srgbClr>
              </a:innerShdw>
            </a:effectLst>
          </p:spPr>
          <p:txBody>
            <a:bodyPr vert="horz" wrap="square" lIns="68580" tIns="68580" rIns="68580" bIns="6858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20000"/>
                </a:spcBef>
              </a:pPr>
              <a:endParaRPr lang="en-US" sz="1650" b="1" i="1" dirty="0"/>
            </a:p>
          </p:txBody>
        </p:sp>
      </p:grpSp>
      <p:sp>
        <p:nvSpPr>
          <p:cNvPr id="23" name="TextBox 22"/>
          <p:cNvSpPr txBox="1"/>
          <p:nvPr userDrawn="1"/>
        </p:nvSpPr>
        <p:spPr>
          <a:xfrm>
            <a:off x="1509160" y="4904100"/>
            <a:ext cx="189017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© Scaled Agile, Inc. </a:t>
            </a:r>
          </a:p>
        </p:txBody>
      </p:sp>
      <p:pic>
        <p:nvPicPr>
          <p:cNvPr id="26" name="Picture 25" descr="PPT-sized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460" y="4934417"/>
            <a:ext cx="1117600" cy="12712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8015592" y="4800600"/>
            <a:ext cx="654080" cy="27139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bg1">
                <a:alpha val="0"/>
              </a:schemeClr>
            </a:solidFill>
          </a:ln>
        </p:spPr>
        <p:txBody>
          <a:bodyPr wrap="square" lIns="0" tIns="0" rIns="0" bIns="0" rtlCol="0" anchor="b" anchorCtr="0">
            <a:no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A28972-6D48-4F49-8D9E-11DAC31E3DF7}" type="slidenum">
              <a:rPr lang="en-US" sz="9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254CB81-6318-B44C-A32F-159E1BA6192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9634" y="4857618"/>
            <a:ext cx="1381177" cy="23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194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riation-Background Only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.5-PPTBackgrounds_Blue-patter-Full-Screen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1"/>
            <a:ext cx="9217848" cy="5157216"/>
          </a:xfrm>
          <a:prstGeom prst="rect">
            <a:avLst/>
          </a:prstGeom>
        </p:spPr>
      </p:pic>
      <p:pic>
        <p:nvPicPr>
          <p:cNvPr id="18" name="Picture 17" descr="FlipChart-newShadow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874" y="723582"/>
            <a:ext cx="8691586" cy="452220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509160" y="4904100"/>
            <a:ext cx="1890174" cy="18466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bg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+mn-lt"/>
                <a:cs typeface="+mn-cs"/>
              </a:rPr>
              <a:t>© Scaled Agile, Inc. </a:t>
            </a:r>
          </a:p>
        </p:txBody>
      </p:sp>
      <p:pic>
        <p:nvPicPr>
          <p:cNvPr id="17" name="Picture 16" descr="PPT-sized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460" y="4934417"/>
            <a:ext cx="1117600" cy="12712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7992208" y="4904099"/>
            <a:ext cx="677464" cy="16789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bg1">
                <a:alpha val="0"/>
              </a:schemeClr>
            </a:solidFill>
          </a:ln>
        </p:spPr>
        <p:txBody>
          <a:bodyPr wrap="square" lIns="0" tIns="0" rIns="0" bIns="0" rtlCol="0" anchor="b" anchorCtr="0">
            <a:no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A28972-6D48-4F49-8D9E-11DAC31E3DF7}" type="slidenum">
              <a:rPr lang="en-US" sz="900" smtClean="0">
                <a:solidFill>
                  <a:schemeClr val="bg1"/>
                </a:solidFill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8298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mmmm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050" y="1327359"/>
            <a:ext cx="8343900" cy="347827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spcBef>
                <a:spcPts val="800"/>
              </a:spcBef>
              <a:spcAft>
                <a:spcPts val="800"/>
              </a:spcAft>
              <a:defRPr sz="200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spcAft>
                <a:spcPts val="600"/>
              </a:spcAft>
              <a:buSzPct val="117000"/>
              <a:buFont typeface="Arial Black" pitchFamily="34" charset="0"/>
              <a:buChar char="–"/>
              <a:defRPr sz="1800">
                <a:solidFill>
                  <a:schemeClr val="tx1"/>
                </a:solidFill>
              </a:defRPr>
            </a:lvl2pPr>
            <a:lvl3pPr marL="771525" indent="-171450">
              <a:spcBef>
                <a:spcPts val="600"/>
              </a:spcBef>
              <a:spcAft>
                <a:spcPts val="600"/>
              </a:spcAft>
              <a:buSzPct val="117000"/>
              <a:buFont typeface="Lucida Grande"/>
              <a:buChar char="-"/>
              <a:defRPr sz="1800">
                <a:solidFill>
                  <a:schemeClr val="tx1"/>
                </a:solidFill>
              </a:defRPr>
            </a:lvl3pPr>
            <a:lvl4pPr>
              <a:buSzPct val="110000"/>
              <a:buFont typeface="Arial Black" pitchFamily="34" charset="0"/>
              <a:buChar char="–"/>
              <a:defRPr/>
            </a:lvl4pPr>
            <a:lvl5pPr>
              <a:buSzPct val="110000"/>
              <a:buFont typeface="Arial Black" pitchFamily="34" charset="0"/>
              <a:buChar char="–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10633" y="0"/>
            <a:ext cx="9133367" cy="797442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0" hangingPunct="0">
              <a:spcBef>
                <a:spcPct val="20000"/>
              </a:spcBef>
            </a:pPr>
            <a:endParaRPr lang="en-US" sz="2200" i="1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264353"/>
            <a:ext cx="9144000" cy="798653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 eaLnBrk="0" hangingPunct="0">
              <a:spcBef>
                <a:spcPct val="20000"/>
              </a:spcBef>
            </a:pPr>
            <a:r>
              <a:rPr lang="en-US" sz="2200" i="1" dirty="0"/>
              <a:t>       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55825" y="460344"/>
            <a:ext cx="6888075" cy="442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2400" kern="1200" smtClean="0">
                <a:solidFill>
                  <a:schemeClr val="bg1"/>
                </a:solidFill>
                <a:latin typeface="+mn-lt"/>
                <a:ea typeface="+mn-ea"/>
                <a:cs typeface="+mj-cs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50" y="155793"/>
            <a:ext cx="960970" cy="103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665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43">
            <a:extLst>
              <a:ext uri="{FF2B5EF4-FFF2-40B4-BE49-F238E27FC236}">
                <a16:creationId xmlns:a16="http://schemas.microsoft.com/office/drawing/2014/main" id="{25FC8637-25BD-4C09-AF25-56B4243DAB3D}"/>
              </a:ext>
            </a:extLst>
          </p:cNvPr>
          <p:cNvSpPr/>
          <p:nvPr userDrawn="1"/>
        </p:nvSpPr>
        <p:spPr>
          <a:xfrm>
            <a:off x="8745357" y="4916818"/>
            <a:ext cx="27443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0502E5A9-B53C-401E-A0E0-4A359BB0A9E5}" type="slidenum">
              <a:rPr lang="en-US" sz="6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t>‹#›</a:t>
            </a:fld>
            <a:endParaRPr lang="en-US" sz="60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63107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3B4FAC-E6A7-F84E-9990-96AB634BA664}"/>
              </a:ext>
            </a:extLst>
          </p:cNvPr>
          <p:cNvSpPr txBox="1"/>
          <p:nvPr userDrawn="1"/>
        </p:nvSpPr>
        <p:spPr>
          <a:xfrm>
            <a:off x="365502" y="4881359"/>
            <a:ext cx="1371586" cy="308635"/>
          </a:xfrm>
          <a:prstGeom prst="rect">
            <a:avLst/>
          </a:prstGeom>
          <a:noFill/>
        </p:spPr>
        <p:txBody>
          <a:bodyPr wrap="square" lIns="0" rIns="0" rtlCol="0" anchor="ctr" anchorCtr="0">
            <a:normAutofit/>
          </a:bodyPr>
          <a:lstStyle/>
          <a:p>
            <a:pPr>
              <a:spcAft>
                <a:spcPts val="600"/>
              </a:spcAft>
            </a:pPr>
            <a:fld id="{343431B4-62D2-4E4A-A690-59CB933B0432}" type="slidenum">
              <a:rPr lang="en-US" sz="11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‹#›</a:t>
            </a:fld>
            <a:r>
              <a:rPr lang="en-US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  <a:r>
              <a:rPr lang="fr-FR" sz="1200" dirty="0">
                <a:solidFill>
                  <a:schemeClr val="tx1"/>
                </a:solidFill>
              </a:rPr>
              <a:t>|</a:t>
            </a:r>
            <a:r>
              <a:rPr lang="fr-FR" sz="1200" spc="300" dirty="0">
                <a:solidFill>
                  <a:schemeClr val="tx1"/>
                </a:solidFill>
                <a:cs typeface="Arial" charset="0"/>
              </a:rPr>
              <a:t> WEBINAR</a:t>
            </a:r>
            <a:endParaRPr lang="en-US" sz="12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5266A1-D83B-B441-8CA7-ADCA16F931BA}"/>
              </a:ext>
            </a:extLst>
          </p:cNvPr>
          <p:cNvSpPr txBox="1"/>
          <p:nvPr userDrawn="1"/>
        </p:nvSpPr>
        <p:spPr>
          <a:xfrm>
            <a:off x="1752600" y="4857750"/>
            <a:ext cx="5486340" cy="308635"/>
          </a:xfrm>
          <a:prstGeom prst="rect">
            <a:avLst/>
          </a:prstGeom>
          <a:noFill/>
        </p:spPr>
        <p:txBody>
          <a:bodyPr wrap="square" lIns="0" rIns="0" rtlCol="0" anchor="ctr" anchorCtr="0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2019 CollabNet, Inc.  All Rights Reserved.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3572C8-91FA-7E4B-8E0F-A700A7DE6D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921376"/>
            <a:ext cx="9144000" cy="228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9D704-AC24-CC41-87B0-2BB3FC1DA0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3473" r="3280" b="5381"/>
          <a:stretch/>
        </p:blipFill>
        <p:spPr>
          <a:xfrm>
            <a:off x="-41329" y="10656"/>
            <a:ext cx="9226658" cy="491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4868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2FF0463-91EE-7344-BBB1-D5673899B1AD}"/>
              </a:ext>
            </a:extLst>
          </p:cNvPr>
          <p:cNvSpPr txBox="1">
            <a:spLocks/>
          </p:cNvSpPr>
          <p:nvPr userDrawn="1"/>
        </p:nvSpPr>
        <p:spPr>
          <a:xfrm>
            <a:off x="1472230" y="1788280"/>
            <a:ext cx="6173808" cy="642938"/>
          </a:xfrm>
          <a:prstGeom prst="rect">
            <a:avLst/>
          </a:prstGeom>
        </p:spPr>
        <p:txBody>
          <a:bodyPr/>
          <a:lstStyle>
            <a:lvl1pPr algn="ctr" defTabSz="1218428" rtl="0" eaLnBrk="1" latinLnBrk="0" hangingPunct="1">
              <a:spcBef>
                <a:spcPct val="0"/>
              </a:spcBef>
              <a:buNone/>
              <a:defRPr sz="5900" b="1" i="0" kern="1200">
                <a:solidFill>
                  <a:schemeClr val="bg2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000" dirty="0">
                <a:solidFill>
                  <a:schemeClr val="tx1"/>
                </a:solidFill>
                <a:latin typeface="+mj-lt"/>
              </a:rPr>
              <a:t>Agile Principles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86198A-9D7C-FB43-9604-59497F6A5C44}"/>
              </a:ext>
            </a:extLst>
          </p:cNvPr>
          <p:cNvSpPr/>
          <p:nvPr userDrawn="1"/>
        </p:nvSpPr>
        <p:spPr>
          <a:xfrm>
            <a:off x="-69664" y="4337119"/>
            <a:ext cx="9265924" cy="41597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8189895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71450"/>
            <a:ext cx="8227061" cy="301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>
            <a:lvl1pPr marL="342815" indent="-342815">
              <a:buClr>
                <a:schemeClr val="accent6"/>
              </a:buClr>
              <a:buSzPct val="85000"/>
              <a:buFont typeface="Segoe UI Symbol" panose="020B0502040204020203" pitchFamily="34" charset="0"/>
              <a:buChar char="⎔"/>
              <a:defRPr sz="2000">
                <a:solidFill>
                  <a:schemeClr val="bg1"/>
                </a:solidFill>
                <a:latin typeface="+mn-lt"/>
              </a:defRPr>
            </a:lvl1pPr>
            <a:lvl2pPr marL="742764" indent="-285679">
              <a:buClr>
                <a:schemeClr val="accent6"/>
              </a:buClr>
              <a:buSzPct val="85000"/>
              <a:buFont typeface="Segoe UI Symbol" panose="020B0502040204020203" pitchFamily="34" charset="0"/>
              <a:buChar char="⎔"/>
              <a:defRPr sz="1799">
                <a:solidFill>
                  <a:schemeClr val="bg1"/>
                </a:solidFill>
                <a:latin typeface="+mn-lt"/>
              </a:defRPr>
            </a:lvl2pPr>
            <a:lvl3pPr marL="1142714" indent="-228543">
              <a:buClr>
                <a:schemeClr val="accent6"/>
              </a:buClr>
              <a:buSzPct val="85000"/>
              <a:buFont typeface="Segoe UI Symbol" panose="020B0502040204020203" pitchFamily="34" charset="0"/>
              <a:buChar char="⎔"/>
              <a:defRPr sz="1600">
                <a:solidFill>
                  <a:schemeClr val="bg1"/>
                </a:solidFill>
                <a:latin typeface="+mn-lt"/>
              </a:defRPr>
            </a:lvl3pPr>
            <a:lvl4pPr marL="1599800" indent="-228543">
              <a:buClr>
                <a:schemeClr val="accent6"/>
              </a:buClr>
              <a:buSzPct val="85000"/>
              <a:buFont typeface="Segoe UI Symbol" panose="020B0502040204020203" pitchFamily="34" charset="0"/>
              <a:buChar char="⎔"/>
              <a:defRPr sz="1400">
                <a:solidFill>
                  <a:schemeClr val="bg1"/>
                </a:solidFill>
                <a:latin typeface="+mn-lt"/>
              </a:defRPr>
            </a:lvl4pPr>
            <a:lvl5pPr marL="2056886" indent="-228543">
              <a:buClr>
                <a:schemeClr val="accent6"/>
              </a:buClr>
              <a:buSzPct val="85000"/>
              <a:buFont typeface="Segoe UI Symbol" panose="020B0502040204020203" pitchFamily="34" charset="0"/>
              <a:buChar char="⎔"/>
              <a:defRPr sz="1400">
                <a:solidFill>
                  <a:schemeClr val="bg1"/>
                </a:solidFill>
                <a:latin typeface="+mn-lt"/>
              </a:defRPr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5" y="4929765"/>
            <a:ext cx="474981" cy="1371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</a:lstStyle>
          <a:p>
            <a:fld id="{7C1FFD91-08E5-43E1-80BC-8AC6BE4B8B9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0"/>
          </p:nvPr>
        </p:nvSpPr>
        <p:spPr>
          <a:xfrm>
            <a:off x="4638675" y="1200151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>
            <a:lvl1pPr marL="342815" indent="-342815">
              <a:buClr>
                <a:schemeClr val="accent6"/>
              </a:buClr>
              <a:buSzPct val="85000"/>
              <a:buFont typeface="Segoe UI Symbol" panose="020B0502040204020203" pitchFamily="34" charset="0"/>
              <a:buChar char="⎔"/>
              <a:defRPr sz="2000">
                <a:solidFill>
                  <a:schemeClr val="bg1"/>
                </a:solidFill>
                <a:latin typeface="+mn-lt"/>
              </a:defRPr>
            </a:lvl1pPr>
            <a:lvl2pPr marL="742764" indent="-285679">
              <a:buClr>
                <a:schemeClr val="accent6"/>
              </a:buClr>
              <a:buSzPct val="85000"/>
              <a:buFont typeface="Segoe UI Symbol" panose="020B0502040204020203" pitchFamily="34" charset="0"/>
              <a:buChar char="⎔"/>
              <a:defRPr sz="1799">
                <a:solidFill>
                  <a:schemeClr val="bg1"/>
                </a:solidFill>
                <a:latin typeface="+mn-lt"/>
              </a:defRPr>
            </a:lvl2pPr>
            <a:lvl3pPr marL="1142714" indent="-228543">
              <a:buClr>
                <a:schemeClr val="accent6"/>
              </a:buClr>
              <a:buSzPct val="85000"/>
              <a:buFont typeface="Segoe UI Symbol" panose="020B0502040204020203" pitchFamily="34" charset="0"/>
              <a:buChar char="⎔"/>
              <a:defRPr sz="1600">
                <a:solidFill>
                  <a:schemeClr val="bg1"/>
                </a:solidFill>
                <a:latin typeface="+mn-lt"/>
              </a:defRPr>
            </a:lvl3pPr>
            <a:lvl4pPr marL="1599800" indent="-228543">
              <a:buClr>
                <a:schemeClr val="accent6"/>
              </a:buClr>
              <a:buSzPct val="85000"/>
              <a:buFont typeface="Segoe UI Symbol" panose="020B0502040204020203" pitchFamily="34" charset="0"/>
              <a:buChar char="⎔"/>
              <a:defRPr sz="1400">
                <a:solidFill>
                  <a:schemeClr val="bg1"/>
                </a:solidFill>
                <a:latin typeface="+mn-lt"/>
              </a:defRPr>
            </a:lvl4pPr>
            <a:lvl5pPr marL="2056886" indent="-228543">
              <a:buClr>
                <a:schemeClr val="accent6"/>
              </a:buClr>
              <a:buSzPct val="85000"/>
              <a:buFont typeface="Segoe UI Symbol" panose="020B0502040204020203" pitchFamily="34" charset="0"/>
              <a:buChar char="⎔"/>
              <a:defRPr sz="1400">
                <a:solidFill>
                  <a:schemeClr val="bg1"/>
                </a:solidFill>
                <a:latin typeface="+mn-lt"/>
              </a:defRPr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EE1827-94DC-5848-8377-F15D6DCCE955}"/>
              </a:ext>
            </a:extLst>
          </p:cNvPr>
          <p:cNvSpPr txBox="1"/>
          <p:nvPr userDrawn="1"/>
        </p:nvSpPr>
        <p:spPr>
          <a:xfrm>
            <a:off x="365502" y="4881359"/>
            <a:ext cx="1371586" cy="308635"/>
          </a:xfrm>
          <a:prstGeom prst="rect">
            <a:avLst/>
          </a:prstGeom>
          <a:noFill/>
        </p:spPr>
        <p:txBody>
          <a:bodyPr wrap="square" lIns="0" rIns="0" rtlCol="0" anchor="ctr" anchorCtr="0">
            <a:normAutofit/>
          </a:bodyPr>
          <a:lstStyle/>
          <a:p>
            <a:pPr>
              <a:spcAft>
                <a:spcPts val="600"/>
              </a:spcAft>
            </a:pPr>
            <a:fld id="{343431B4-62D2-4E4A-A690-59CB933B0432}" type="slidenum">
              <a:rPr lang="en-US" sz="11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‹#›</a:t>
            </a:fld>
            <a:r>
              <a:rPr lang="en-US" sz="11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fr-FR" sz="1100" dirty="0">
                <a:solidFill>
                  <a:schemeClr val="bg1"/>
                </a:solidFill>
              </a:rPr>
              <a:t> </a:t>
            </a:r>
            <a:r>
              <a:rPr lang="fr-FR" sz="1200" dirty="0">
                <a:solidFill>
                  <a:schemeClr val="bg1"/>
                </a:solidFill>
              </a:rPr>
              <a:t>|</a:t>
            </a:r>
            <a:r>
              <a:rPr lang="fr-FR" sz="1200" spc="300" dirty="0">
                <a:solidFill>
                  <a:schemeClr val="bg1"/>
                </a:solidFill>
                <a:cs typeface="Arial" charset="0"/>
              </a:rPr>
              <a:t> WEBINAR</a:t>
            </a:r>
            <a:endParaRPr lang="en-US" sz="1200" b="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AF1F3F-80B7-E64C-95CE-C15656FDD659}"/>
              </a:ext>
            </a:extLst>
          </p:cNvPr>
          <p:cNvSpPr txBox="1"/>
          <p:nvPr userDrawn="1"/>
        </p:nvSpPr>
        <p:spPr>
          <a:xfrm>
            <a:off x="1752600" y="4857750"/>
            <a:ext cx="5486340" cy="308635"/>
          </a:xfrm>
          <a:prstGeom prst="rect">
            <a:avLst/>
          </a:prstGeom>
          <a:noFill/>
        </p:spPr>
        <p:txBody>
          <a:bodyPr wrap="square" lIns="0" rIns="0" rtlCol="0" anchor="ctr" anchorCtr="0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2019 CollabNet, Inc. 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5093560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4042AB-30F0-C94C-BF4B-1DBDE103C7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</a:blip>
          <a:srcRect l="23473" r="3280"/>
          <a:stretch/>
        </p:blipFill>
        <p:spPr>
          <a:xfrm>
            <a:off x="1" y="1"/>
            <a:ext cx="9226658" cy="51899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3B4FAC-E6A7-F84E-9990-96AB634BA664}"/>
              </a:ext>
            </a:extLst>
          </p:cNvPr>
          <p:cNvSpPr txBox="1"/>
          <p:nvPr userDrawn="1"/>
        </p:nvSpPr>
        <p:spPr>
          <a:xfrm>
            <a:off x="365502" y="4881359"/>
            <a:ext cx="1371586" cy="308635"/>
          </a:xfrm>
          <a:prstGeom prst="rect">
            <a:avLst/>
          </a:prstGeom>
          <a:noFill/>
        </p:spPr>
        <p:txBody>
          <a:bodyPr wrap="square" lIns="0" rIns="0" rtlCol="0" anchor="ctr" anchorCtr="0">
            <a:normAutofit/>
          </a:bodyPr>
          <a:lstStyle/>
          <a:p>
            <a:pPr>
              <a:spcAft>
                <a:spcPts val="600"/>
              </a:spcAft>
            </a:pPr>
            <a:fld id="{343431B4-62D2-4E4A-A690-59CB933B0432}" type="slidenum">
              <a:rPr lang="en-US" sz="11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‹#›</a:t>
            </a:fld>
            <a:r>
              <a:rPr lang="en-US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  <a:r>
              <a:rPr lang="fr-FR" sz="1200" dirty="0">
                <a:solidFill>
                  <a:schemeClr val="tx1"/>
                </a:solidFill>
              </a:rPr>
              <a:t>|</a:t>
            </a:r>
            <a:r>
              <a:rPr lang="fr-FR" sz="1200" spc="300" dirty="0">
                <a:solidFill>
                  <a:schemeClr val="tx1"/>
                </a:solidFill>
                <a:cs typeface="Arial" charset="0"/>
              </a:rPr>
              <a:t> WEBINAR</a:t>
            </a:r>
            <a:endParaRPr lang="en-US" sz="12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5266A1-D83B-B441-8CA7-ADCA16F931BA}"/>
              </a:ext>
            </a:extLst>
          </p:cNvPr>
          <p:cNvSpPr txBox="1"/>
          <p:nvPr userDrawn="1"/>
        </p:nvSpPr>
        <p:spPr>
          <a:xfrm>
            <a:off x="1752600" y="4857750"/>
            <a:ext cx="5486340" cy="308635"/>
          </a:xfrm>
          <a:prstGeom prst="rect">
            <a:avLst/>
          </a:prstGeom>
          <a:noFill/>
        </p:spPr>
        <p:txBody>
          <a:bodyPr wrap="square" lIns="0" rIns="0" rtlCol="0" anchor="ctr" anchorCtr="0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2019 CollabNet, Inc. 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8179379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|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914440" y="1"/>
            <a:ext cx="8229560" cy="188594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3600"/>
              </a:lnSpc>
              <a:defRPr sz="40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41" y="1885950"/>
            <a:ext cx="8229559" cy="685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200"/>
              </a:lnSpc>
              <a:buNone/>
              <a:defRPr sz="2000">
                <a:solidFill>
                  <a:srgbClr val="EAAB00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914440" y="3043627"/>
            <a:ext cx="8241805" cy="240347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0">
              <a:spcBef>
                <a:spcPts val="0"/>
              </a:spcBef>
              <a:buFontTx/>
              <a:buNone/>
              <a:defRPr sz="1400" baseline="0">
                <a:solidFill>
                  <a:srgbClr val="EAAB00"/>
                </a:solidFill>
              </a:defRPr>
            </a:lvl1pPr>
            <a:lvl2pPr marL="284163" indent="0">
              <a:buFontTx/>
              <a:buNone/>
              <a:defRPr sz="1400"/>
            </a:lvl2pPr>
            <a:lvl3pPr marL="631825" indent="0">
              <a:buFontTx/>
              <a:buNone/>
              <a:defRPr sz="1400"/>
            </a:lvl3pPr>
            <a:lvl4pPr marL="855662" indent="0">
              <a:buFontTx/>
              <a:buNone/>
              <a:defRPr sz="1400"/>
            </a:lvl4pPr>
            <a:lvl5pPr marL="1089025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[Presenter Name]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914440" y="3291648"/>
            <a:ext cx="822956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53975" indent="0">
              <a:spcBef>
                <a:spcPts val="0"/>
              </a:spcBef>
              <a:buNone/>
              <a:defRPr sz="1400" baseline="0">
                <a:solidFill>
                  <a:srgbClr val="011225"/>
                </a:solidFill>
              </a:defRPr>
            </a:lvl1pPr>
            <a:lvl2pPr marL="284163" indent="0">
              <a:buNone/>
              <a:defRPr>
                <a:solidFill>
                  <a:srgbClr val="E2E2E2"/>
                </a:solidFill>
              </a:defRPr>
            </a:lvl2pPr>
            <a:lvl3pPr marL="631825" indent="0">
              <a:buNone/>
              <a:defRPr>
                <a:solidFill>
                  <a:srgbClr val="E2E2E2"/>
                </a:solidFill>
              </a:defRPr>
            </a:lvl3pPr>
            <a:lvl4pPr marL="855662" indent="0">
              <a:buNone/>
              <a:defRPr>
                <a:solidFill>
                  <a:srgbClr val="E2E2E2"/>
                </a:solidFill>
              </a:defRPr>
            </a:lvl4pPr>
            <a:lvl5pPr marL="1089025" indent="0">
              <a:buNone/>
              <a:defRPr>
                <a:solidFill>
                  <a:srgbClr val="E2E2E2"/>
                </a:solidFill>
              </a:defRPr>
            </a:lvl5pPr>
          </a:lstStyle>
          <a:p>
            <a:pPr lvl="0"/>
            <a:r>
              <a:rPr lang="en-US" dirty="0"/>
              <a:t>[Presenters Title]</a:t>
            </a:r>
          </a:p>
          <a:p>
            <a:pPr lvl="0"/>
            <a:fld id="{348F3421-DE9B-4F55-9AAF-8AD75012B2A7}" type="datetime2">
              <a:rPr lang="en-US" smtClean="0"/>
              <a:t>Monday, October 30, 2017</a:t>
            </a:fld>
            <a:r>
              <a:rPr lang="en-US" dirty="0"/>
              <a:t>7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933950"/>
            <a:ext cx="1676400" cy="1553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7428E11-F76C-DD49-A64B-A9C7D476D987}"/>
              </a:ext>
            </a:extLst>
          </p:cNvPr>
          <p:cNvSpPr/>
          <p:nvPr userDrawn="1"/>
        </p:nvSpPr>
        <p:spPr>
          <a:xfrm>
            <a:off x="226577" y="4933950"/>
            <a:ext cx="1440382" cy="209550"/>
          </a:xfrm>
          <a:prstGeom prst="rect">
            <a:avLst/>
          </a:prstGeom>
          <a:solidFill>
            <a:srgbClr val="CA77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71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A3470D-048F-2044-B7FB-D5E18AC3AA4C}"/>
              </a:ext>
            </a:extLst>
          </p:cNvPr>
          <p:cNvSpPr txBox="1"/>
          <p:nvPr userDrawn="1"/>
        </p:nvSpPr>
        <p:spPr>
          <a:xfrm>
            <a:off x="365502" y="4881359"/>
            <a:ext cx="1371586" cy="308635"/>
          </a:xfrm>
          <a:prstGeom prst="rect">
            <a:avLst/>
          </a:prstGeom>
          <a:noFill/>
        </p:spPr>
        <p:txBody>
          <a:bodyPr wrap="square" lIns="0" rIns="0" rtlCol="0" anchor="ctr" anchorCtr="0">
            <a:normAutofit/>
          </a:bodyPr>
          <a:lstStyle/>
          <a:p>
            <a:pPr>
              <a:spcAft>
                <a:spcPts val="600"/>
              </a:spcAft>
            </a:pPr>
            <a:fld id="{343431B4-62D2-4E4A-A690-59CB933B0432}" type="slidenum">
              <a:rPr lang="en-US" sz="11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‹#›</a:t>
            </a:fld>
            <a:r>
              <a:rPr lang="en-US" sz="11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  <a:r>
              <a:rPr lang="fr-FR" sz="1200" dirty="0">
                <a:solidFill>
                  <a:schemeClr val="tx1"/>
                </a:solidFill>
              </a:rPr>
              <a:t>|</a:t>
            </a:r>
            <a:r>
              <a:rPr lang="fr-FR" sz="1200" spc="300" dirty="0">
                <a:solidFill>
                  <a:schemeClr val="tx1"/>
                </a:solidFill>
                <a:cs typeface="Arial" charset="0"/>
              </a:rPr>
              <a:t> WEBINAR</a:t>
            </a:r>
            <a:endParaRPr lang="en-US" sz="12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560E6A-8141-624E-A28F-C132AA8B3329}"/>
              </a:ext>
            </a:extLst>
          </p:cNvPr>
          <p:cNvSpPr txBox="1"/>
          <p:nvPr userDrawn="1"/>
        </p:nvSpPr>
        <p:spPr>
          <a:xfrm>
            <a:off x="1752600" y="4857750"/>
            <a:ext cx="5486340" cy="308635"/>
          </a:xfrm>
          <a:prstGeom prst="rect">
            <a:avLst/>
          </a:prstGeom>
          <a:noFill/>
        </p:spPr>
        <p:txBody>
          <a:bodyPr wrap="square" lIns="0" rIns="0" rtlCol="0" anchor="ctr" anchorCtr="0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2019 CollabNet, Inc. 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4070298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71450"/>
            <a:ext cx="8227061" cy="301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>
            <a:lvl1pPr marL="342815" indent="-342815">
              <a:buClr>
                <a:schemeClr val="accent6"/>
              </a:buClr>
              <a:buSzPct val="85000"/>
              <a:buFont typeface="Segoe UI Symbol" panose="020B0502040204020203" pitchFamily="34" charset="0"/>
              <a:buChar char="⎔"/>
              <a:defRPr sz="2000">
                <a:solidFill>
                  <a:schemeClr val="bg1"/>
                </a:solidFill>
                <a:latin typeface="+mn-lt"/>
              </a:defRPr>
            </a:lvl1pPr>
            <a:lvl2pPr marL="742764" indent="-285679">
              <a:buClr>
                <a:schemeClr val="accent6"/>
              </a:buClr>
              <a:buSzPct val="85000"/>
              <a:buFont typeface="Segoe UI Symbol" panose="020B0502040204020203" pitchFamily="34" charset="0"/>
              <a:buChar char="⎔"/>
              <a:defRPr sz="1799">
                <a:solidFill>
                  <a:schemeClr val="bg1"/>
                </a:solidFill>
                <a:latin typeface="+mn-lt"/>
              </a:defRPr>
            </a:lvl2pPr>
            <a:lvl3pPr marL="1142714" indent="-228543">
              <a:buClr>
                <a:schemeClr val="accent6"/>
              </a:buClr>
              <a:buSzPct val="85000"/>
              <a:buFont typeface="Segoe UI Symbol" panose="020B0502040204020203" pitchFamily="34" charset="0"/>
              <a:buChar char="⎔"/>
              <a:defRPr sz="1600">
                <a:solidFill>
                  <a:schemeClr val="bg1"/>
                </a:solidFill>
                <a:latin typeface="+mn-lt"/>
              </a:defRPr>
            </a:lvl3pPr>
            <a:lvl4pPr marL="1599800" indent="-228543">
              <a:buClr>
                <a:schemeClr val="accent6"/>
              </a:buClr>
              <a:buSzPct val="85000"/>
              <a:buFont typeface="Segoe UI Symbol" panose="020B0502040204020203" pitchFamily="34" charset="0"/>
              <a:buChar char="⎔"/>
              <a:defRPr sz="1400">
                <a:solidFill>
                  <a:schemeClr val="bg1"/>
                </a:solidFill>
                <a:latin typeface="+mn-lt"/>
              </a:defRPr>
            </a:lvl4pPr>
            <a:lvl5pPr marL="2056886" indent="-228543">
              <a:buClr>
                <a:schemeClr val="accent6"/>
              </a:buClr>
              <a:buSzPct val="85000"/>
              <a:buFont typeface="Segoe UI Symbol" panose="020B0502040204020203" pitchFamily="34" charset="0"/>
              <a:buChar char="⎔"/>
              <a:defRPr sz="1400">
                <a:solidFill>
                  <a:schemeClr val="bg1"/>
                </a:solidFill>
                <a:latin typeface="+mn-lt"/>
              </a:defRPr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5" y="4929765"/>
            <a:ext cx="474981" cy="1371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</a:lstStyle>
          <a:p>
            <a:fld id="{7C1FFD91-08E5-43E1-80BC-8AC6BE4B8B9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0"/>
          </p:nvPr>
        </p:nvSpPr>
        <p:spPr>
          <a:xfrm>
            <a:off x="4638675" y="1200151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>
            <a:lvl1pPr marL="342815" indent="-342815">
              <a:buClr>
                <a:schemeClr val="accent6"/>
              </a:buClr>
              <a:buSzPct val="85000"/>
              <a:buFont typeface="Segoe UI Symbol" panose="020B0502040204020203" pitchFamily="34" charset="0"/>
              <a:buChar char="⎔"/>
              <a:defRPr sz="2000">
                <a:solidFill>
                  <a:schemeClr val="bg1"/>
                </a:solidFill>
                <a:latin typeface="+mn-lt"/>
              </a:defRPr>
            </a:lvl1pPr>
            <a:lvl2pPr marL="742764" indent="-285679">
              <a:buClr>
                <a:schemeClr val="accent6"/>
              </a:buClr>
              <a:buSzPct val="85000"/>
              <a:buFont typeface="Segoe UI Symbol" panose="020B0502040204020203" pitchFamily="34" charset="0"/>
              <a:buChar char="⎔"/>
              <a:defRPr sz="1799">
                <a:solidFill>
                  <a:schemeClr val="bg1"/>
                </a:solidFill>
                <a:latin typeface="+mn-lt"/>
              </a:defRPr>
            </a:lvl2pPr>
            <a:lvl3pPr marL="1142714" indent="-228543">
              <a:buClr>
                <a:schemeClr val="accent6"/>
              </a:buClr>
              <a:buSzPct val="85000"/>
              <a:buFont typeface="Segoe UI Symbol" panose="020B0502040204020203" pitchFamily="34" charset="0"/>
              <a:buChar char="⎔"/>
              <a:defRPr sz="1600">
                <a:solidFill>
                  <a:schemeClr val="bg1"/>
                </a:solidFill>
                <a:latin typeface="+mn-lt"/>
              </a:defRPr>
            </a:lvl3pPr>
            <a:lvl4pPr marL="1599800" indent="-228543">
              <a:buClr>
                <a:schemeClr val="accent6"/>
              </a:buClr>
              <a:buSzPct val="85000"/>
              <a:buFont typeface="Segoe UI Symbol" panose="020B0502040204020203" pitchFamily="34" charset="0"/>
              <a:buChar char="⎔"/>
              <a:defRPr sz="1400">
                <a:solidFill>
                  <a:schemeClr val="bg1"/>
                </a:solidFill>
                <a:latin typeface="+mn-lt"/>
              </a:defRPr>
            </a:lvl4pPr>
            <a:lvl5pPr marL="2056886" indent="-228543">
              <a:buClr>
                <a:schemeClr val="accent6"/>
              </a:buClr>
              <a:buSzPct val="85000"/>
              <a:buFont typeface="Segoe UI Symbol" panose="020B0502040204020203" pitchFamily="34" charset="0"/>
              <a:buChar char="⎔"/>
              <a:defRPr sz="1400">
                <a:solidFill>
                  <a:schemeClr val="bg1"/>
                </a:solidFill>
                <a:latin typeface="+mn-lt"/>
              </a:defRPr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7046D6-1479-F348-BC23-089B616F8185}"/>
              </a:ext>
            </a:extLst>
          </p:cNvPr>
          <p:cNvSpPr txBox="1"/>
          <p:nvPr userDrawn="1"/>
        </p:nvSpPr>
        <p:spPr>
          <a:xfrm>
            <a:off x="365502" y="4881359"/>
            <a:ext cx="1371586" cy="308635"/>
          </a:xfrm>
          <a:prstGeom prst="rect">
            <a:avLst/>
          </a:prstGeom>
          <a:noFill/>
        </p:spPr>
        <p:txBody>
          <a:bodyPr wrap="square" lIns="0" rIns="0" rtlCol="0" anchor="ctr" anchorCtr="0">
            <a:normAutofit/>
          </a:bodyPr>
          <a:lstStyle/>
          <a:p>
            <a:pPr>
              <a:spcAft>
                <a:spcPts val="600"/>
              </a:spcAft>
            </a:pPr>
            <a:fld id="{343431B4-62D2-4E4A-A690-59CB933B0432}" type="slidenum">
              <a:rPr lang="en-US" sz="11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‹#›</a:t>
            </a:fld>
            <a:r>
              <a:rPr lang="en-US" sz="11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fr-FR" sz="1100" dirty="0">
                <a:solidFill>
                  <a:schemeClr val="bg1"/>
                </a:solidFill>
              </a:rPr>
              <a:t> </a:t>
            </a:r>
            <a:r>
              <a:rPr lang="fr-FR" sz="1200" dirty="0">
                <a:solidFill>
                  <a:schemeClr val="bg1"/>
                </a:solidFill>
              </a:rPr>
              <a:t>|</a:t>
            </a:r>
            <a:r>
              <a:rPr lang="fr-FR" sz="1200" spc="300" dirty="0">
                <a:solidFill>
                  <a:schemeClr val="bg1"/>
                </a:solidFill>
                <a:cs typeface="Arial" charset="0"/>
              </a:rPr>
              <a:t> WEBINAR</a:t>
            </a:r>
            <a:endParaRPr lang="en-US" sz="1200" b="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D64ACE-5A76-2147-BA89-4856362A462F}"/>
              </a:ext>
            </a:extLst>
          </p:cNvPr>
          <p:cNvSpPr txBox="1"/>
          <p:nvPr userDrawn="1"/>
        </p:nvSpPr>
        <p:spPr>
          <a:xfrm>
            <a:off x="1752600" y="4857750"/>
            <a:ext cx="5486340" cy="308635"/>
          </a:xfrm>
          <a:prstGeom prst="rect">
            <a:avLst/>
          </a:prstGeom>
          <a:noFill/>
        </p:spPr>
        <p:txBody>
          <a:bodyPr wrap="square" lIns="0" rIns="0" rtlCol="0" anchor="ctr" anchorCtr="0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2019 CollabNet, Inc. 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634494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|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"/>
            <a:ext cx="8229600" cy="2571749"/>
          </a:xfrm>
          <a:prstGeom prst="rect">
            <a:avLst/>
          </a:prstGeom>
          <a:ln>
            <a:noFill/>
          </a:ln>
        </p:spPr>
        <p:txBody>
          <a:bodyPr bIns="45720" anchor="b">
            <a:normAutofit/>
          </a:bodyPr>
          <a:lstStyle>
            <a:lvl1pPr algn="l">
              <a:lnSpc>
                <a:spcPts val="3600"/>
              </a:lnSpc>
              <a:defRPr sz="40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933950"/>
            <a:ext cx="1676400" cy="1553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2C96C3-C8C3-EF4E-9FC5-30760479EB55}"/>
              </a:ext>
            </a:extLst>
          </p:cNvPr>
          <p:cNvSpPr/>
          <p:nvPr userDrawn="1"/>
        </p:nvSpPr>
        <p:spPr>
          <a:xfrm>
            <a:off x="226577" y="4933950"/>
            <a:ext cx="1440382" cy="209550"/>
          </a:xfrm>
          <a:prstGeom prst="rect">
            <a:avLst/>
          </a:prstGeom>
          <a:solidFill>
            <a:srgbClr val="CA77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D98FAC-D129-E344-899A-B24A82062D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20000"/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3473" r="3280"/>
          <a:stretch/>
        </p:blipFill>
        <p:spPr>
          <a:xfrm>
            <a:off x="-714374" y="-514349"/>
            <a:ext cx="9226658" cy="518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5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457245" y="-1"/>
            <a:ext cx="8685168" cy="571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933950"/>
            <a:ext cx="1676400" cy="155332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150934"/>
            <a:ext cx="457200" cy="381000"/>
          </a:xfrm>
          <a:prstGeom prst="rect">
            <a:avLst/>
          </a:prstGeom>
          <a:solidFill>
            <a:srgbClr val="7C234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607051-80CF-D14C-A2A5-7604A851A888}"/>
              </a:ext>
            </a:extLst>
          </p:cNvPr>
          <p:cNvSpPr/>
          <p:nvPr userDrawn="1"/>
        </p:nvSpPr>
        <p:spPr>
          <a:xfrm>
            <a:off x="226577" y="4933950"/>
            <a:ext cx="1440382" cy="209550"/>
          </a:xfrm>
          <a:prstGeom prst="rect">
            <a:avLst/>
          </a:prstGeom>
          <a:solidFill>
            <a:srgbClr val="CA77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26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 flipV="1">
            <a:off x="0" y="-2"/>
            <a:ext cx="9144000" cy="651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4011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45" y="-1"/>
            <a:ext cx="8685168" cy="571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933950"/>
            <a:ext cx="1676400" cy="15533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150934"/>
            <a:ext cx="457200" cy="381000"/>
          </a:xfrm>
          <a:prstGeom prst="rect">
            <a:avLst/>
          </a:prstGeom>
          <a:solidFill>
            <a:srgbClr val="7C234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F9817C-08D2-9F42-BFDC-D73E9961AC36}"/>
              </a:ext>
            </a:extLst>
          </p:cNvPr>
          <p:cNvSpPr/>
          <p:nvPr userDrawn="1"/>
        </p:nvSpPr>
        <p:spPr>
          <a:xfrm>
            <a:off x="226577" y="4933950"/>
            <a:ext cx="1440382" cy="209550"/>
          </a:xfrm>
          <a:prstGeom prst="rect">
            <a:avLst/>
          </a:prstGeom>
          <a:solidFill>
            <a:srgbClr val="CA77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16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file:////Users/elkeweiss/Desktop/Corp%20PPT/logos-01white.png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26" Type="http://schemas.openxmlformats.org/officeDocument/2006/relationships/slideLayout" Target="../slideLayouts/slideLayout47.xml"/><Relationship Id="rId39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42.xml"/><Relationship Id="rId34" Type="http://schemas.openxmlformats.org/officeDocument/2006/relationships/slideLayout" Target="../slideLayouts/slideLayout55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29" Type="http://schemas.openxmlformats.org/officeDocument/2006/relationships/slideLayout" Target="../slideLayouts/slideLayout50.xml"/><Relationship Id="rId41" Type="http://schemas.openxmlformats.org/officeDocument/2006/relationships/theme" Target="../theme/theme2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45.xml"/><Relationship Id="rId32" Type="http://schemas.openxmlformats.org/officeDocument/2006/relationships/slideLayout" Target="../slideLayouts/slideLayout53.xml"/><Relationship Id="rId37" Type="http://schemas.openxmlformats.org/officeDocument/2006/relationships/slideLayout" Target="../slideLayouts/slideLayout58.xml"/><Relationship Id="rId40" Type="http://schemas.openxmlformats.org/officeDocument/2006/relationships/slideLayout" Target="../slideLayouts/slideLayout61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28" Type="http://schemas.openxmlformats.org/officeDocument/2006/relationships/slideLayout" Target="../slideLayouts/slideLayout49.xml"/><Relationship Id="rId36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31" Type="http://schemas.openxmlformats.org/officeDocument/2006/relationships/slideLayout" Target="../slideLayouts/slideLayout52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Relationship Id="rId27" Type="http://schemas.openxmlformats.org/officeDocument/2006/relationships/slideLayout" Target="../slideLayouts/slideLayout48.xml"/><Relationship Id="rId30" Type="http://schemas.openxmlformats.org/officeDocument/2006/relationships/slideLayout" Target="../slideLayouts/slideLayout51.xml"/><Relationship Id="rId35" Type="http://schemas.openxmlformats.org/officeDocument/2006/relationships/slideLayout" Target="../slideLayouts/slideLayout56.xml"/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slideLayout" Target="../slideLayouts/slideLayout46.xml"/><Relationship Id="rId33" Type="http://schemas.openxmlformats.org/officeDocument/2006/relationships/slideLayout" Target="../slideLayouts/slideLayout54.xml"/><Relationship Id="rId38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4914900"/>
            <a:ext cx="9144000" cy="228600"/>
          </a:xfrm>
          <a:prstGeom prst="rect">
            <a:avLst/>
          </a:prstGeom>
          <a:solidFill>
            <a:srgbClr val="CA77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endParaRPr lang="en-US" dirty="0"/>
          </a:p>
        </p:txBody>
      </p:sp>
      <p:sp>
        <p:nvSpPr>
          <p:cNvPr id="26" name="Title Placeholder 1"/>
          <p:cNvSpPr>
            <a:spLocks noGrp="1"/>
          </p:cNvSpPr>
          <p:nvPr>
            <p:ph type="title"/>
          </p:nvPr>
        </p:nvSpPr>
        <p:spPr>
          <a:xfrm>
            <a:off x="457245" y="-1"/>
            <a:ext cx="8685168" cy="571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idx="1"/>
          </p:nvPr>
        </p:nvSpPr>
        <p:spPr>
          <a:xfrm>
            <a:off x="457245" y="685800"/>
            <a:ext cx="8229555" cy="4011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5502" y="4881359"/>
            <a:ext cx="1371586" cy="308635"/>
          </a:xfrm>
          <a:prstGeom prst="rect">
            <a:avLst/>
          </a:prstGeom>
          <a:noFill/>
        </p:spPr>
        <p:txBody>
          <a:bodyPr wrap="square" lIns="0" rIns="0" rtlCol="0" anchor="ctr" anchorCtr="0">
            <a:normAutofit/>
          </a:bodyPr>
          <a:lstStyle/>
          <a:p>
            <a:pPr>
              <a:spcAft>
                <a:spcPts val="600"/>
              </a:spcAft>
            </a:pPr>
            <a:fld id="{343431B4-62D2-4E4A-A690-59CB933B0432}" type="slidenum">
              <a:rPr lang="en-US" sz="1100" b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‹#›</a:t>
            </a:fld>
            <a:r>
              <a:rPr lang="en-US" sz="11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fr-FR" sz="1100" dirty="0">
                <a:solidFill>
                  <a:schemeClr val="bg1"/>
                </a:solidFill>
              </a:rPr>
              <a:t> </a:t>
            </a:r>
            <a:r>
              <a:rPr lang="fr-FR" sz="1200" dirty="0">
                <a:solidFill>
                  <a:schemeClr val="bg1"/>
                </a:solidFill>
              </a:rPr>
              <a:t>|</a:t>
            </a:r>
            <a:r>
              <a:rPr lang="fr-FR" sz="1200" spc="300" dirty="0">
                <a:solidFill>
                  <a:schemeClr val="bg1"/>
                </a:solidFill>
                <a:cs typeface="Arial" charset="0"/>
              </a:rPr>
              <a:t> WEBINAR</a:t>
            </a:r>
            <a:endParaRPr lang="en-US" sz="1200" b="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52600" y="4857750"/>
            <a:ext cx="5486340" cy="308635"/>
          </a:xfrm>
          <a:prstGeom prst="rect">
            <a:avLst/>
          </a:prstGeom>
          <a:noFill/>
        </p:spPr>
        <p:txBody>
          <a:bodyPr wrap="square" lIns="0" rIns="0" rtlCol="0" anchor="ctr" anchorCtr="0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2019 CollabNet, Inc.  All Rights Reserved.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3" r:link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6300"/>
            <a:ext cx="9144000" cy="8472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E90A271-5674-5043-9710-7EA2F9DADA1E}"/>
              </a:ext>
            </a:extLst>
          </p:cNvPr>
          <p:cNvSpPr/>
          <p:nvPr userDrawn="1"/>
        </p:nvSpPr>
        <p:spPr>
          <a:xfrm>
            <a:off x="226577" y="4933950"/>
            <a:ext cx="1440382" cy="209550"/>
          </a:xfrm>
          <a:prstGeom prst="rect">
            <a:avLst/>
          </a:prstGeom>
          <a:solidFill>
            <a:srgbClr val="CA77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148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679" r:id="rId2"/>
    <p:sldLayoutId id="2147483714" r:id="rId3"/>
    <p:sldLayoutId id="2147483715" r:id="rId4"/>
    <p:sldLayoutId id="2147483719" r:id="rId5"/>
    <p:sldLayoutId id="2147483706" r:id="rId6"/>
    <p:sldLayoutId id="2147483708" r:id="rId7"/>
    <p:sldLayoutId id="2147483700" r:id="rId8"/>
    <p:sldLayoutId id="2147483711" r:id="rId9"/>
    <p:sldLayoutId id="2147483694" r:id="rId10"/>
    <p:sldLayoutId id="2147483695" r:id="rId11"/>
    <p:sldLayoutId id="2147483701" r:id="rId12"/>
    <p:sldLayoutId id="2147483656" r:id="rId13"/>
    <p:sldLayoutId id="2147483699" r:id="rId14"/>
    <p:sldLayoutId id="2147483716" r:id="rId15"/>
    <p:sldLayoutId id="2147483677" r:id="rId16"/>
    <p:sldLayoutId id="2147483702" r:id="rId17"/>
    <p:sldLayoutId id="2147483696" r:id="rId18"/>
    <p:sldLayoutId id="2147483698" r:id="rId19"/>
    <p:sldLayoutId id="2147483718" r:id="rId20"/>
    <p:sldLayoutId id="2147483709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lang="en-US" sz="2800" kern="1200" dirty="0">
          <a:solidFill>
            <a:srgbClr val="011225"/>
          </a:solidFill>
          <a:latin typeface="+mj-lt"/>
          <a:ea typeface="+mj-ea"/>
          <a:cs typeface="+mj-cs"/>
        </a:defRPr>
      </a:lvl1pPr>
    </p:titleStyle>
    <p:bodyStyle>
      <a:lvl1pPr marL="233363" indent="-179388" algn="l" defTabSz="914400" rtl="0" eaLnBrk="1" latinLnBrk="0" hangingPunct="1">
        <a:spcBef>
          <a:spcPts val="1200"/>
        </a:spcBef>
        <a:buClr>
          <a:schemeClr val="tx1">
            <a:lumMod val="90000"/>
            <a:lumOff val="10000"/>
          </a:schemeClr>
        </a:buClr>
        <a:buFont typeface="Arial" pitchFamily="34" charset="0"/>
        <a:buChar char="•"/>
        <a:defRPr sz="2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15938" indent="-231775" algn="l" defTabSz="914400" rtl="0" eaLnBrk="1" latinLnBrk="0" hangingPunct="1">
        <a:spcBef>
          <a:spcPts val="600"/>
        </a:spcBef>
        <a:buClr>
          <a:schemeClr val="tx1">
            <a:lumMod val="90000"/>
            <a:lumOff val="10000"/>
          </a:schemeClr>
        </a:buClr>
        <a:buFont typeface="Arial" pitchFamily="34" charset="0"/>
        <a:buChar char="–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796925" indent="-165100" algn="l" defTabSz="914400" rtl="0" eaLnBrk="1" latinLnBrk="0" hangingPunct="1">
        <a:spcBef>
          <a:spcPts val="400"/>
        </a:spcBef>
        <a:buClr>
          <a:schemeClr val="tx1">
            <a:lumMod val="90000"/>
            <a:lumOff val="10000"/>
          </a:schemeClr>
        </a:buClr>
        <a:buFont typeface="Arial" pitchFamily="34" charset="0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031875" indent="-176213" algn="l" defTabSz="914400" rtl="0" eaLnBrk="1" latinLnBrk="0" hangingPunct="1">
        <a:spcBef>
          <a:spcPts val="300"/>
        </a:spcBef>
        <a:buClr>
          <a:schemeClr val="tx1">
            <a:lumMod val="90000"/>
            <a:lumOff val="10000"/>
          </a:schemeClr>
        </a:buClr>
        <a:buFont typeface="Arial" pitchFamily="34" charset="0"/>
        <a:buChar char="–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312863" indent="-223838" algn="l" defTabSz="914400" rtl="0" eaLnBrk="1" latinLnBrk="0" hangingPunct="1">
        <a:spcBef>
          <a:spcPts val="0"/>
        </a:spcBef>
        <a:buClr>
          <a:schemeClr val="tx1">
            <a:lumMod val="90000"/>
            <a:lumOff val="10000"/>
          </a:schemeClr>
        </a:buClr>
        <a:buFont typeface="Arial" pitchFamily="34" charset="0"/>
        <a:buChar char="»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99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2" r:id="rId8"/>
    <p:sldLayoutId id="2147483721" r:id="rId9"/>
    <p:sldLayoutId id="2147483722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5" r:id="rId18"/>
    <p:sldLayoutId id="2147483736" r:id="rId19"/>
    <p:sldLayoutId id="2147483737" r:id="rId20"/>
    <p:sldLayoutId id="2147483738" r:id="rId21"/>
    <p:sldLayoutId id="2147483739" r:id="rId22"/>
    <p:sldLayoutId id="2147483740" r:id="rId23"/>
    <p:sldLayoutId id="2147483741" r:id="rId24"/>
    <p:sldLayoutId id="2147483742" r:id="rId25"/>
    <p:sldLayoutId id="2147483743" r:id="rId26"/>
    <p:sldLayoutId id="2147483744" r:id="rId27"/>
    <p:sldLayoutId id="2147483745" r:id="rId28"/>
    <p:sldLayoutId id="2147483746" r:id="rId29"/>
    <p:sldLayoutId id="2147483747" r:id="rId30"/>
    <p:sldLayoutId id="2147483748" r:id="rId31"/>
    <p:sldLayoutId id="2147483749" r:id="rId32"/>
    <p:sldLayoutId id="2147483750" r:id="rId33"/>
    <p:sldLayoutId id="2147483753" r:id="rId34"/>
    <p:sldLayoutId id="2147483771" r:id="rId35"/>
    <p:sldLayoutId id="2147483755" r:id="rId36"/>
    <p:sldLayoutId id="2147483758" r:id="rId37"/>
    <p:sldLayoutId id="2147483759" r:id="rId38"/>
    <p:sldLayoutId id="2147483760" r:id="rId39"/>
    <p:sldLayoutId id="2147483761" r:id="rId40"/>
  </p:sldLayoutIdLst>
  <p:txStyles>
    <p:titleStyle>
      <a:lvl1pPr algn="ctr" defTabSz="913821" rtl="0" eaLnBrk="1" latinLnBrk="0" hangingPunct="1">
        <a:spcBef>
          <a:spcPct val="0"/>
        </a:spcBef>
        <a:buNone/>
        <a:defRPr sz="4425" b="1" i="0" kern="1200">
          <a:solidFill>
            <a:schemeClr val="bg2"/>
          </a:solidFill>
          <a:latin typeface="Arial"/>
          <a:ea typeface="+mj-ea"/>
          <a:cs typeface="Arial"/>
        </a:defRPr>
      </a:lvl1pPr>
    </p:titleStyle>
    <p:bodyStyle>
      <a:lvl1pPr marL="216594" indent="-216594" algn="l" defTabSz="913821" rtl="0" eaLnBrk="1" latinLnBrk="0" hangingPunct="1">
        <a:spcBef>
          <a:spcPts val="450"/>
        </a:spcBef>
        <a:buClr>
          <a:schemeClr val="tx2">
            <a:lumMod val="50000"/>
          </a:schemeClr>
        </a:buClr>
        <a:buFont typeface="Arial" pitchFamily="34" charset="0"/>
        <a:buChar char="•"/>
        <a:defRPr sz="2400" kern="1200">
          <a:solidFill>
            <a:srgbClr val="404040"/>
          </a:solidFill>
          <a:latin typeface="+mn-lt"/>
          <a:ea typeface="+mn-ea"/>
          <a:cs typeface="+mn-cs"/>
        </a:defRPr>
      </a:lvl1pPr>
      <a:lvl2pPr marL="559334" indent="-257057" algn="l" defTabSz="913821" rtl="0" eaLnBrk="1" latinLnBrk="0" hangingPunct="1">
        <a:spcBef>
          <a:spcPts val="450"/>
        </a:spcBef>
        <a:buClr>
          <a:schemeClr val="tx2">
            <a:lumMod val="50000"/>
          </a:schemeClr>
        </a:buClr>
        <a:buFont typeface="Arial" pitchFamily="34" charset="0"/>
        <a:buChar char="–"/>
        <a:tabLst/>
        <a:defRPr sz="2100" kern="1200">
          <a:solidFill>
            <a:srgbClr val="404040"/>
          </a:solidFill>
          <a:latin typeface="+mn-lt"/>
          <a:ea typeface="+mn-ea"/>
          <a:cs typeface="+mn-cs"/>
        </a:defRPr>
      </a:lvl2pPr>
      <a:lvl3pPr marL="771173" indent="-211834" algn="l" defTabSz="913821" rtl="0" eaLnBrk="1" latinLnBrk="0" hangingPunct="1">
        <a:spcBef>
          <a:spcPts val="450"/>
        </a:spcBef>
        <a:buClr>
          <a:schemeClr val="tx2">
            <a:lumMod val="50000"/>
          </a:schemeClr>
        </a:buClr>
        <a:buFont typeface="Arial" pitchFamily="34" charset="0"/>
        <a:buChar char="•"/>
        <a:tabLst/>
        <a:defRPr sz="1500" kern="1200">
          <a:solidFill>
            <a:srgbClr val="404040"/>
          </a:solidFill>
          <a:latin typeface="+mn-lt"/>
          <a:ea typeface="+mn-ea"/>
          <a:cs typeface="+mn-cs"/>
        </a:defRPr>
      </a:lvl3pPr>
      <a:lvl4pPr marL="1028228" indent="-227307" algn="l" defTabSz="913821" rtl="0" eaLnBrk="1" latinLnBrk="0" hangingPunct="1">
        <a:spcBef>
          <a:spcPts val="450"/>
        </a:spcBef>
        <a:buClr>
          <a:schemeClr val="tx2">
            <a:lumMod val="50000"/>
          </a:schemeClr>
        </a:buClr>
        <a:buFont typeface="Arial" pitchFamily="34" charset="0"/>
        <a:buChar char="–"/>
        <a:defRPr sz="1425" kern="1200">
          <a:solidFill>
            <a:srgbClr val="404040"/>
          </a:solidFill>
          <a:latin typeface="+mn-lt"/>
          <a:ea typeface="+mn-ea"/>
          <a:cs typeface="+mn-cs"/>
        </a:defRPr>
      </a:lvl4pPr>
      <a:lvl5pPr marL="1284096" indent="-227307" algn="l" defTabSz="913821" rtl="0" eaLnBrk="1" latinLnBrk="0" hangingPunct="1">
        <a:spcBef>
          <a:spcPts val="450"/>
        </a:spcBef>
        <a:buClr>
          <a:schemeClr val="tx2">
            <a:lumMod val="50000"/>
          </a:schemeClr>
        </a:buClr>
        <a:buFont typeface="Arial" pitchFamily="34" charset="0"/>
        <a:buChar char="»"/>
        <a:defRPr sz="1425" kern="1200">
          <a:solidFill>
            <a:srgbClr val="404040"/>
          </a:solidFill>
          <a:latin typeface="+mn-lt"/>
          <a:ea typeface="+mn-ea"/>
          <a:cs typeface="+mn-cs"/>
        </a:defRPr>
      </a:lvl5pPr>
      <a:lvl6pPr marL="2513006" indent="-228458" algn="l" defTabSz="913821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2969918" indent="-228458" algn="l" defTabSz="913821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426829" indent="-228458" algn="l" defTabSz="913821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3883739" indent="-228458" algn="l" defTabSz="913821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1" algn="l" defTabSz="9138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1" algn="l" defTabSz="9138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2" algn="l" defTabSz="9138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4" algn="l" defTabSz="9138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51" algn="l" defTabSz="9138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65" algn="l" defTabSz="9138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74" algn="l" defTabSz="9138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83" algn="l" defTabSz="9138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microsoft.com/office/2007/relationships/hdphoto" Target="../media/hdphoto23.wdp"/><Relationship Id="rId3" Type="http://schemas.openxmlformats.org/officeDocument/2006/relationships/image" Target="../media/image48.tiff"/><Relationship Id="rId7" Type="http://schemas.microsoft.com/office/2007/relationships/hdphoto" Target="../media/hdphoto21.wdp"/><Relationship Id="rId12" Type="http://schemas.microsoft.com/office/2007/relationships/hdphoto" Target="../media/hdphoto9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Relationship Id="rId6" Type="http://schemas.microsoft.com/office/2007/relationships/hdphoto" Target="../media/hdphoto20.wdp"/><Relationship Id="rId11" Type="http://schemas.microsoft.com/office/2007/relationships/hdphoto" Target="../media/hdphoto15.wdp"/><Relationship Id="rId5" Type="http://schemas.microsoft.com/office/2007/relationships/hdphoto" Target="../media/hdphoto19.wdp"/><Relationship Id="rId15" Type="http://schemas.microsoft.com/office/2007/relationships/hdphoto" Target="../media/hdphoto6.wdp"/><Relationship Id="rId10" Type="http://schemas.microsoft.com/office/2007/relationships/hdphoto" Target="../media/hdphoto22.wdp"/><Relationship Id="rId4" Type="http://schemas.openxmlformats.org/officeDocument/2006/relationships/image" Target="../media/image49.png"/><Relationship Id="rId9" Type="http://schemas.microsoft.com/office/2007/relationships/hdphoto" Target="../media/hdphoto14.wdp"/><Relationship Id="rId14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hdphoto" Target="../media/hdphoto6.wdp"/><Relationship Id="rId3" Type="http://schemas.openxmlformats.org/officeDocument/2006/relationships/image" Target="../media/image48.tiff"/><Relationship Id="rId7" Type="http://schemas.microsoft.com/office/2007/relationships/hdphoto" Target="../media/hdphoto25.wdp"/><Relationship Id="rId12" Type="http://schemas.microsoft.com/office/2007/relationships/hdphoto" Target="../media/hdphoto27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Relationship Id="rId6" Type="http://schemas.microsoft.com/office/2007/relationships/hdphoto" Target="../media/hdphoto15.wdp"/><Relationship Id="rId11" Type="http://schemas.microsoft.com/office/2007/relationships/hdphoto" Target="../media/hdphoto11.wdp"/><Relationship Id="rId5" Type="http://schemas.microsoft.com/office/2007/relationships/hdphoto" Target="../media/hdphoto24.wdp"/><Relationship Id="rId10" Type="http://schemas.microsoft.com/office/2007/relationships/hdphoto" Target="../media/hdphoto26.wdp"/><Relationship Id="rId4" Type="http://schemas.openxmlformats.org/officeDocument/2006/relationships/image" Target="../media/image49.png"/><Relationship Id="rId9" Type="http://schemas.microsoft.com/office/2007/relationships/hdphoto" Target="../media/hdphoto1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6.xml"/><Relationship Id="rId4" Type="http://schemas.microsoft.com/office/2007/relationships/hdphoto" Target="../media/hdphoto28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3" Type="http://schemas.openxmlformats.org/officeDocument/2006/relationships/image" Target="../media/image49.png"/><Relationship Id="rId7" Type="http://schemas.microsoft.com/office/2007/relationships/hdphoto" Target="../media/hdphoto1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6.xml"/><Relationship Id="rId6" Type="http://schemas.microsoft.com/office/2007/relationships/hdphoto" Target="../media/hdphoto9.wdp"/><Relationship Id="rId11" Type="http://schemas.microsoft.com/office/2007/relationships/hdphoto" Target="../media/hdphoto6.wdp"/><Relationship Id="rId5" Type="http://schemas.microsoft.com/office/2007/relationships/hdphoto" Target="../media/hdphoto30.wdp"/><Relationship Id="rId10" Type="http://schemas.microsoft.com/office/2007/relationships/hdphoto" Target="../media/hdphoto32.wdp"/><Relationship Id="rId4" Type="http://schemas.microsoft.com/office/2007/relationships/hdphoto" Target="../media/hdphoto29.wdp"/><Relationship Id="rId9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6.xml"/><Relationship Id="rId4" Type="http://schemas.microsoft.com/office/2007/relationships/hdphoto" Target="../media/hdphoto33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13" Type="http://schemas.microsoft.com/office/2007/relationships/hdphoto" Target="../media/hdphoto14.wdp"/><Relationship Id="rId3" Type="http://schemas.openxmlformats.org/officeDocument/2006/relationships/image" Target="../media/image49.png"/><Relationship Id="rId7" Type="http://schemas.microsoft.com/office/2007/relationships/hdphoto" Target="../media/hdphoto11.wdp"/><Relationship Id="rId12" Type="http://schemas.microsoft.com/office/2007/relationships/hdphoto" Target="../media/hdphoto10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6.xml"/><Relationship Id="rId6" Type="http://schemas.microsoft.com/office/2007/relationships/hdphoto" Target="../media/hdphoto9.wdp"/><Relationship Id="rId11" Type="http://schemas.microsoft.com/office/2007/relationships/hdphoto" Target="../media/hdphoto6.wdp"/><Relationship Id="rId5" Type="http://schemas.microsoft.com/office/2007/relationships/hdphoto" Target="../media/hdphoto30.wdp"/><Relationship Id="rId15" Type="http://schemas.microsoft.com/office/2007/relationships/hdphoto" Target="../media/hdphoto18.wdp"/><Relationship Id="rId10" Type="http://schemas.microsoft.com/office/2007/relationships/hdphoto" Target="../media/hdphoto32.wdp"/><Relationship Id="rId4" Type="http://schemas.microsoft.com/office/2007/relationships/hdphoto" Target="../media/hdphoto29.wdp"/><Relationship Id="rId9" Type="http://schemas.microsoft.com/office/2007/relationships/hdphoto" Target="../media/hdphoto12.wdp"/><Relationship Id="rId14" Type="http://schemas.microsoft.com/office/2007/relationships/hdphoto" Target="../media/hdphoto1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6.xml"/><Relationship Id="rId4" Type="http://schemas.microsoft.com/office/2007/relationships/hdphoto" Target="../media/hdphoto34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13" Type="http://schemas.microsoft.com/office/2007/relationships/hdphoto" Target="../media/hdphoto14.wdp"/><Relationship Id="rId3" Type="http://schemas.openxmlformats.org/officeDocument/2006/relationships/image" Target="../media/image49.png"/><Relationship Id="rId7" Type="http://schemas.microsoft.com/office/2007/relationships/hdphoto" Target="../media/hdphoto11.wdp"/><Relationship Id="rId12" Type="http://schemas.microsoft.com/office/2007/relationships/hdphoto" Target="../media/hdphoto10.wdp"/><Relationship Id="rId2" Type="http://schemas.openxmlformats.org/officeDocument/2006/relationships/notesSlide" Target="../notesSlides/notesSlide16.xml"/><Relationship Id="rId16" Type="http://schemas.microsoft.com/office/2007/relationships/hdphoto" Target="../media/hdphoto16.wdp"/><Relationship Id="rId1" Type="http://schemas.openxmlformats.org/officeDocument/2006/relationships/slideLayout" Target="../slideLayouts/slideLayout56.xml"/><Relationship Id="rId6" Type="http://schemas.microsoft.com/office/2007/relationships/hdphoto" Target="../media/hdphoto9.wdp"/><Relationship Id="rId11" Type="http://schemas.microsoft.com/office/2007/relationships/hdphoto" Target="../media/hdphoto6.wdp"/><Relationship Id="rId5" Type="http://schemas.microsoft.com/office/2007/relationships/hdphoto" Target="../media/hdphoto30.wdp"/><Relationship Id="rId15" Type="http://schemas.microsoft.com/office/2007/relationships/hdphoto" Target="../media/hdphoto18.wdp"/><Relationship Id="rId10" Type="http://schemas.microsoft.com/office/2007/relationships/hdphoto" Target="../media/hdphoto32.wdp"/><Relationship Id="rId4" Type="http://schemas.microsoft.com/office/2007/relationships/hdphoto" Target="../media/hdphoto29.wdp"/><Relationship Id="rId9" Type="http://schemas.microsoft.com/office/2007/relationships/hdphoto" Target="../media/hdphoto12.wdp"/><Relationship Id="rId14" Type="http://schemas.microsoft.com/office/2007/relationships/hdphoto" Target="../media/hdphoto1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6.xml"/><Relationship Id="rId4" Type="http://schemas.microsoft.com/office/2007/relationships/hdphoto" Target="../media/hdphoto3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tiff"/><Relationship Id="rId4" Type="http://schemas.openxmlformats.org/officeDocument/2006/relationships/image" Target="../media/image47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tiff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tiff"/><Relationship Id="rId4" Type="http://schemas.openxmlformats.org/officeDocument/2006/relationships/image" Target="../media/image4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hdphoto" Target="../media/hdphoto14.wdp"/><Relationship Id="rId3" Type="http://schemas.openxmlformats.org/officeDocument/2006/relationships/image" Target="../media/image48.tiff"/><Relationship Id="rId7" Type="http://schemas.microsoft.com/office/2007/relationships/hdphoto" Target="../media/hdphoto8.wdp"/><Relationship Id="rId12" Type="http://schemas.microsoft.com/office/2007/relationships/hdphoto" Target="../media/hdphoto13.wdp"/><Relationship Id="rId17" Type="http://schemas.microsoft.com/office/2007/relationships/hdphoto" Target="../media/hdphoto18.wdp"/><Relationship Id="rId2" Type="http://schemas.openxmlformats.org/officeDocument/2006/relationships/notesSlide" Target="../notesSlides/notesSlide8.xml"/><Relationship Id="rId16" Type="http://schemas.microsoft.com/office/2007/relationships/hdphoto" Target="../media/hdphoto17.wdp"/><Relationship Id="rId1" Type="http://schemas.openxmlformats.org/officeDocument/2006/relationships/slideLayout" Target="../slideLayouts/slideLayout56.xml"/><Relationship Id="rId6" Type="http://schemas.microsoft.com/office/2007/relationships/hdphoto" Target="../media/hdphoto7.wdp"/><Relationship Id="rId11" Type="http://schemas.microsoft.com/office/2007/relationships/hdphoto" Target="../media/hdphoto12.wdp"/><Relationship Id="rId5" Type="http://schemas.microsoft.com/office/2007/relationships/hdphoto" Target="../media/hdphoto6.wdp"/><Relationship Id="rId15" Type="http://schemas.microsoft.com/office/2007/relationships/hdphoto" Target="../media/hdphoto16.wdp"/><Relationship Id="rId10" Type="http://schemas.microsoft.com/office/2007/relationships/hdphoto" Target="../media/hdphoto11.wdp"/><Relationship Id="rId4" Type="http://schemas.openxmlformats.org/officeDocument/2006/relationships/image" Target="../media/image49.png"/><Relationship Id="rId9" Type="http://schemas.microsoft.com/office/2007/relationships/hdphoto" Target="../media/hdphoto10.wdp"/><Relationship Id="rId14" Type="http://schemas.microsoft.com/office/2007/relationships/hdphoto" Target="../media/hdphoto1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DFBE56-8847-F948-960B-CC834C361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593" y="-52553"/>
            <a:ext cx="9261283" cy="52275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E5E2F6B-2710-0944-9327-E1D1DD3A00F6}"/>
              </a:ext>
            </a:extLst>
          </p:cNvPr>
          <p:cNvSpPr/>
          <p:nvPr/>
        </p:nvSpPr>
        <p:spPr>
          <a:xfrm>
            <a:off x="-324127" y="2440733"/>
            <a:ext cx="5678527" cy="3114855"/>
          </a:xfrm>
          <a:prstGeom prst="rect">
            <a:avLst/>
          </a:prstGeom>
          <a:solidFill>
            <a:srgbClr val="E4BF6E">
              <a:alpha val="81000"/>
            </a:srgbClr>
          </a:solidFill>
          <a:ln w="19050"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Aft>
                <a:spcPts val="600"/>
              </a:spcAft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DC5F71-5AF0-3B4C-93EE-A4CFB4701452}"/>
              </a:ext>
            </a:extLst>
          </p:cNvPr>
          <p:cNvSpPr txBox="1"/>
          <p:nvPr/>
        </p:nvSpPr>
        <p:spPr>
          <a:xfrm>
            <a:off x="989351" y="5025452"/>
            <a:ext cx="0" cy="0"/>
          </a:xfrm>
          <a:prstGeom prst="rect">
            <a:avLst/>
          </a:prstGeom>
          <a:noFill/>
        </p:spPr>
        <p:txBody>
          <a:bodyPr wrap="none" rtlCol="0">
            <a:normAutofit fontScale="25000" lnSpcReduction="20000"/>
          </a:bodyPr>
          <a:lstStyle/>
          <a:p>
            <a:pPr defTabSz="685800">
              <a:spcAft>
                <a:spcPts val="450"/>
              </a:spcAft>
            </a:pPr>
            <a:endParaRPr lang="en-US" sz="1350" dirty="0">
              <a:solidFill>
                <a:srgbClr val="1C1C1C"/>
              </a:solidFill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90B2F7-FB63-BD4A-ABBE-764584112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4294" y="4537924"/>
            <a:ext cx="2395971" cy="40277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7142" y="2104400"/>
            <a:ext cx="5864147" cy="2601685"/>
          </a:xfrm>
        </p:spPr>
        <p:txBody>
          <a:bodyPr>
            <a:noAutofit/>
          </a:bodyPr>
          <a:lstStyle/>
          <a:p>
            <a:r>
              <a:rPr lang="en-US" sz="4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Eras Medium ITC" panose="020F0502020204030204" pitchFamily="34" charset="0"/>
                <a:cs typeface="Eras Medium ITC" panose="020F0502020204030204" pitchFamily="34" charset="0"/>
              </a:rPr>
              <a:t>T</a:t>
            </a:r>
            <a:r>
              <a:rPr lang="en-US" sz="6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Eras Medium ITC" panose="020F0502020204030204" pitchFamily="34" charset="0"/>
                <a:cs typeface="Eras Medium ITC" panose="020F0502020204030204" pitchFamily="34" charset="0"/>
              </a:rPr>
              <a:t>he Rise of</a:t>
            </a:r>
            <a:br>
              <a:rPr lang="en-US" sz="6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Eras Medium ITC" panose="020F0502020204030204" pitchFamily="34" charset="0"/>
                <a:cs typeface="Eras Medium ITC" panose="020F0502020204030204" pitchFamily="34" charset="0"/>
              </a:rPr>
            </a:br>
            <a:br>
              <a:rPr lang="en-US" sz="6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Eras Medium ITC" panose="020F0502020204030204" pitchFamily="34" charset="0"/>
                <a:cs typeface="Eras Medium ITC" panose="020F0502020204030204" pitchFamily="34" charset="0"/>
              </a:rPr>
            </a:br>
            <a:r>
              <a:rPr lang="en-US" sz="6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Eras Medium ITC" panose="020F0502020204030204" pitchFamily="34" charset="0"/>
                <a:cs typeface="Eras Medium ITC" panose="020F0502020204030204" pitchFamily="34" charset="0"/>
              </a:rPr>
              <a:t>Business Agility</a:t>
            </a:r>
          </a:p>
        </p:txBody>
      </p:sp>
    </p:spTree>
    <p:extLst>
      <p:ext uri="{BB962C8B-B14F-4D97-AF65-F5344CB8AC3E}">
        <p14:creationId xmlns:p14="http://schemas.microsoft.com/office/powerpoint/2010/main" val="3517498546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CF5CF7-58A3-3F48-8C5F-ACF0CE878D69}"/>
              </a:ext>
            </a:extLst>
          </p:cNvPr>
          <p:cNvSpPr/>
          <p:nvPr/>
        </p:nvSpPr>
        <p:spPr>
          <a:xfrm>
            <a:off x="0" y="-84083"/>
            <a:ext cx="9144000" cy="522758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A8FD90-D7F1-9447-90C6-2CD7445DCB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182"/>
          <a:stretch/>
        </p:blipFill>
        <p:spPr>
          <a:xfrm>
            <a:off x="-508002" y="866492"/>
            <a:ext cx="3668889" cy="373264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172BAD-8579-2248-88AB-698BCC54C5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309"/>
          <a:stretch/>
        </p:blipFill>
        <p:spPr>
          <a:xfrm>
            <a:off x="5401443" y="702404"/>
            <a:ext cx="4013495" cy="401152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B47CE2BB-11B1-9941-A3BD-BD54D286B458}"/>
              </a:ext>
            </a:extLst>
          </p:cNvPr>
          <p:cNvSpPr/>
          <p:nvPr/>
        </p:nvSpPr>
        <p:spPr>
          <a:xfrm>
            <a:off x="2040177" y="3951890"/>
            <a:ext cx="4998445" cy="1101208"/>
          </a:xfrm>
          <a:prstGeom prst="wedgeEllipseCallout">
            <a:avLst>
              <a:gd name="adj1" fmla="val 35783"/>
              <a:gd name="adj2" fmla="val -7503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Don’t do this </a:t>
            </a:r>
            <a:r>
              <a:rPr lang="en-US" dirty="0" err="1">
                <a:solidFill>
                  <a:schemeClr val="tx1"/>
                </a:solidFill>
              </a:rPr>
              <a:t>Kylo</a:t>
            </a:r>
            <a:r>
              <a:rPr lang="en-US" dirty="0">
                <a:solidFill>
                  <a:schemeClr val="tx1"/>
                </a:solidFill>
              </a:rPr>
              <a:t>, you know where that leads, the decision has been made...</a:t>
            </a:r>
            <a:r>
              <a:rPr lang="en-US" i="1" dirty="0">
                <a:solidFill>
                  <a:schemeClr val="tx1"/>
                </a:solidFill>
              </a:rPr>
              <a:t>we’re going agile </a:t>
            </a: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7A4E54D3-EEE8-4A42-99A2-63EC1C248E8D}"/>
              </a:ext>
            </a:extLst>
          </p:cNvPr>
          <p:cNvSpPr/>
          <p:nvPr/>
        </p:nvSpPr>
        <p:spPr>
          <a:xfrm>
            <a:off x="2040177" y="113071"/>
            <a:ext cx="4528789" cy="1001026"/>
          </a:xfrm>
          <a:prstGeom prst="wedgeEllipseCallout">
            <a:avLst>
              <a:gd name="adj1" fmla="val -34499"/>
              <a:gd name="adj2" fmla="val 9460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Rey I want you to join me…we can bring a new order of </a:t>
            </a:r>
            <a:r>
              <a:rPr lang="en-US" i="1" dirty="0">
                <a:solidFill>
                  <a:schemeClr val="tx1"/>
                </a:solidFill>
              </a:rPr>
              <a:t>waterfall </a:t>
            </a:r>
            <a:r>
              <a:rPr lang="en-US" dirty="0">
                <a:solidFill>
                  <a:schemeClr val="tx1"/>
                </a:solidFill>
              </a:rPr>
              <a:t>to the galaxy</a:t>
            </a:r>
          </a:p>
        </p:txBody>
      </p:sp>
    </p:spTree>
    <p:extLst>
      <p:ext uri="{BB962C8B-B14F-4D97-AF65-F5344CB8AC3E}">
        <p14:creationId xmlns:p14="http://schemas.microsoft.com/office/powerpoint/2010/main" val="196280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93DF160-0B8B-C242-8345-B270F49DC012}"/>
              </a:ext>
            </a:extLst>
          </p:cNvPr>
          <p:cNvGrpSpPr/>
          <p:nvPr/>
        </p:nvGrpSpPr>
        <p:grpSpPr>
          <a:xfrm>
            <a:off x="444251" y="3696141"/>
            <a:ext cx="8500218" cy="804926"/>
            <a:chOff x="338667" y="3473251"/>
            <a:chExt cx="11333624" cy="1073235"/>
          </a:xfrm>
        </p:grpSpPr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3A389B92-676C-4D4B-831D-F97C68B8C18A}"/>
                </a:ext>
              </a:extLst>
            </p:cNvPr>
            <p:cNvSpPr/>
            <p:nvPr/>
          </p:nvSpPr>
          <p:spPr>
            <a:xfrm flipV="1">
              <a:off x="338667" y="3473251"/>
              <a:ext cx="11333624" cy="1073235"/>
            </a:xfrm>
            <a:prstGeom prst="rightArrow">
              <a:avLst>
                <a:gd name="adj1" fmla="val 42130"/>
                <a:gd name="adj2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949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47F6F26-27B8-5D4C-A4E6-F0439C263D8B}"/>
                </a:ext>
              </a:extLst>
            </p:cNvPr>
            <p:cNvSpPr txBox="1"/>
            <p:nvPr/>
          </p:nvSpPr>
          <p:spPr>
            <a:xfrm>
              <a:off x="338667" y="3775060"/>
              <a:ext cx="2057293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456949"/>
              <a:r>
                <a:rPr lang="en-US" dirty="0">
                  <a:solidFill>
                    <a:srgbClr val="000000"/>
                  </a:solidFill>
                  <a:latin typeface="Calibri" panose="020F0502020204030204"/>
                </a:rPr>
                <a:t>Concept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193F92A-F33E-9E4F-B6CF-FCF35EA1A42A}"/>
                </a:ext>
              </a:extLst>
            </p:cNvPr>
            <p:cNvSpPr txBox="1"/>
            <p:nvPr/>
          </p:nvSpPr>
          <p:spPr>
            <a:xfrm>
              <a:off x="9125096" y="3775066"/>
              <a:ext cx="238099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6949"/>
              <a:r>
                <a:rPr lang="en-US" dirty="0">
                  <a:solidFill>
                    <a:srgbClr val="000000"/>
                  </a:solidFill>
                  <a:latin typeface="Calibri" panose="020F0502020204030204"/>
                </a:rPr>
                <a:t>Cash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E8D0D9C-21E8-2C4E-A440-F741BF9FA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66731" y="-668715"/>
            <a:ext cx="1540529" cy="80492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1E6B5F3-A923-414C-B713-6A9BBFAF4131}"/>
              </a:ext>
            </a:extLst>
          </p:cNvPr>
          <p:cNvGrpSpPr/>
          <p:nvPr/>
        </p:nvGrpSpPr>
        <p:grpSpPr>
          <a:xfrm>
            <a:off x="4388115" y="1312934"/>
            <a:ext cx="1133294" cy="913864"/>
            <a:chOff x="5473700" y="1342556"/>
            <a:chExt cx="1511059" cy="121848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A73934E-B942-204A-B306-519B63EC9C49}"/>
                </a:ext>
              </a:extLst>
            </p:cNvPr>
            <p:cNvSpPr txBox="1"/>
            <p:nvPr/>
          </p:nvSpPr>
          <p:spPr>
            <a:xfrm>
              <a:off x="5473700" y="1342556"/>
              <a:ext cx="1511059" cy="121848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40749"/>
                </a:avLst>
              </a:prstTxWarp>
              <a:spAutoFit/>
            </a:bodyPr>
            <a:lstStyle/>
            <a:p>
              <a:pPr algn="ctr" defTabSz="456949"/>
              <a:r>
                <a:rPr lang="en-US" b="1" dirty="0">
                  <a:solidFill>
                    <a:srgbClr val="000000"/>
                  </a:solidFill>
                  <a:latin typeface="Calibri" panose="020F0502020204030204"/>
                </a:rPr>
                <a:t>Software Dev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FB14F99-506D-CE48-93B7-47DAE38CF0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70" b="95048" l="6550" r="94409">
                          <a14:foregroundMark x1="17572" y1="12300" x2="17572" y2="12300"/>
                          <a14:foregroundMark x1="13099" y1="9904" x2="13099" y2="9904"/>
                          <a14:foregroundMark x1="9585" y1="7987" x2="9585" y2="15016"/>
                          <a14:foregroundMark x1="9585" y1="15016" x2="16294" y2="17732"/>
                          <a14:foregroundMark x1="16294" y1="17732" x2="17572" y2="10703"/>
                          <a14:foregroundMark x1="17572" y1="10703" x2="10703" y2="7668"/>
                          <a14:foregroundMark x1="10703" y1="7668" x2="9105" y2="8147"/>
                          <a14:foregroundMark x1="6869" y1="13259" x2="6869" y2="13259"/>
                          <a14:foregroundMark x1="16773" y1="30671" x2="9425" y2="32109"/>
                          <a14:foregroundMark x1="9425" y1="32109" x2="7188" y2="38658"/>
                          <a14:foregroundMark x1="7188" y1="38658" x2="11022" y2="44728"/>
                          <a14:foregroundMark x1="11022" y1="44728" x2="17891" y2="45048"/>
                          <a14:foregroundMark x1="17891" y1="45048" x2="19489" y2="38019"/>
                          <a14:foregroundMark x1="19489" y1="38019" x2="16773" y2="31470"/>
                          <a14:foregroundMark x1="16773" y1="31470" x2="15974" y2="31310"/>
                          <a14:foregroundMark x1="19649" y1="46965" x2="19649" y2="46965"/>
                          <a14:foregroundMark x1="7827" y1="46965" x2="7827" y2="46965"/>
                          <a14:foregroundMark x1="34665" y1="8147" x2="31789" y2="14856"/>
                          <a14:foregroundMark x1="31789" y1="14856" x2="35942" y2="21246"/>
                          <a14:foregroundMark x1="35942" y1="21246" x2="43131" y2="21246"/>
                          <a14:foregroundMark x1="43131" y1="21246" x2="46326" y2="14696"/>
                          <a14:foregroundMark x1="46326" y1="14696" x2="43610" y2="8147"/>
                          <a14:foregroundMark x1="43610" y1="8147" x2="36422" y2="7348"/>
                          <a14:foregroundMark x1="36422" y1="7348" x2="34665" y2="7987"/>
                          <a14:foregroundMark x1="61661" y1="6869" x2="54792" y2="9744"/>
                          <a14:foregroundMark x1="54792" y1="9744" x2="53994" y2="17093"/>
                          <a14:foregroundMark x1="53994" y1="17093" x2="60863" y2="19968"/>
                          <a14:foregroundMark x1="60863" y1="19968" x2="67572" y2="18211"/>
                          <a14:foregroundMark x1="67572" y1="18211" x2="67732" y2="11182"/>
                          <a14:foregroundMark x1="67732" y1="11182" x2="62460" y2="6550"/>
                          <a14:foregroundMark x1="62460" y1="6550" x2="61661" y2="6550"/>
                          <a14:foregroundMark x1="83227" y1="7188" x2="78754" y2="13099"/>
                          <a14:foregroundMark x1="78754" y1="13099" x2="81629" y2="19489"/>
                          <a14:foregroundMark x1="81629" y1="19489" x2="89297" y2="20607"/>
                          <a14:foregroundMark x1="89297" y1="20607" x2="92652" y2="13898"/>
                          <a14:foregroundMark x1="92652" y1="13898" x2="88498" y2="8147"/>
                          <a14:foregroundMark x1="88498" y1="8147" x2="82907" y2="7188"/>
                          <a14:foregroundMark x1="91853" y1="8626" x2="91853" y2="8626"/>
                          <a14:foregroundMark x1="93131" y1="12141" x2="93131" y2="12141"/>
                          <a14:foregroundMark x1="94249" y1="15495" x2="94249" y2="15495"/>
                          <a14:foregroundMark x1="69010" y1="37540" x2="69010" y2="37540"/>
                          <a14:foregroundMark x1="61981" y1="37540" x2="61981" y2="37540"/>
                          <a14:foregroundMark x1="54952" y1="39297" x2="54952" y2="39297"/>
                          <a14:foregroundMark x1="58466" y1="44569" x2="58466" y2="44569"/>
                          <a14:foregroundMark x1="63578" y1="45208" x2="63578" y2="45208"/>
                          <a14:foregroundMark x1="57348" y1="41054" x2="62620" y2="45847"/>
                          <a14:foregroundMark x1="62620" y1="45847" x2="65335" y2="42332"/>
                          <a14:foregroundMark x1="53355" y1="42971" x2="60224" y2="46006"/>
                          <a14:foregroundMark x1="60224" y1="46006" x2="67252" y2="46006"/>
                          <a14:foregroundMark x1="67252" y1="46006" x2="68690" y2="43291"/>
                          <a14:foregroundMark x1="55591" y1="46805" x2="55591" y2="46805"/>
                          <a14:foregroundMark x1="59105" y1="47923" x2="59105" y2="47923"/>
                          <a14:foregroundMark x1="63898" y1="47923" x2="63898" y2="47923"/>
                          <a14:foregroundMark x1="60703" y1="47764" x2="60703" y2="47764"/>
                          <a14:foregroundMark x1="68530" y1="46326" x2="68530" y2="46326"/>
                          <a14:foregroundMark x1="65016" y1="48083" x2="65016" y2="48083"/>
                          <a14:foregroundMark x1="81789" y1="30671" x2="79872" y2="37380"/>
                          <a14:foregroundMark x1="79872" y1="37380" x2="81470" y2="44409"/>
                          <a14:foregroundMark x1="81470" y1="44409" x2="89297" y2="45687"/>
                          <a14:foregroundMark x1="89297" y1="45687" x2="94409" y2="40895"/>
                          <a14:foregroundMark x1="94409" y1="40895" x2="93610" y2="33866"/>
                          <a14:foregroundMark x1="93610" y1="33866" x2="86901" y2="30831"/>
                          <a14:foregroundMark x1="86901" y1="30831" x2="84345" y2="38658"/>
                          <a14:foregroundMark x1="57827" y1="56070" x2="57029" y2="63419"/>
                          <a14:foregroundMark x1="57029" y1="63419" x2="63738" y2="60383"/>
                          <a14:foregroundMark x1="63738" y1="60383" x2="66294" y2="67252"/>
                          <a14:foregroundMark x1="66294" y1="67252" x2="61981" y2="69968"/>
                          <a14:foregroundMark x1="60543" y1="72364" x2="60543" y2="72364"/>
                          <a14:foregroundMark x1="64537" y1="71246" x2="64537" y2="71246"/>
                          <a14:foregroundMark x1="60543" y1="71246" x2="60543" y2="71246"/>
                          <a14:foregroundMark x1="58466" y1="71086" x2="65655" y2="70927"/>
                          <a14:foregroundMark x1="65655" y1="70927" x2="66933" y2="70128"/>
                          <a14:foregroundMark x1="60863" y1="72843" x2="60863" y2="72843"/>
                          <a14:foregroundMark x1="63898" y1="72204" x2="63898" y2="72204"/>
                          <a14:foregroundMark x1="81629" y1="57029" x2="79233" y2="63738"/>
                          <a14:foregroundMark x1="79233" y1="63738" x2="84824" y2="67891"/>
                          <a14:foregroundMark x1="84824" y1="67891" x2="92173" y2="67412"/>
                          <a14:foregroundMark x1="92173" y1="67412" x2="93450" y2="60543"/>
                          <a14:foregroundMark x1="93450" y1="60543" x2="88818" y2="55272"/>
                          <a14:foregroundMark x1="88818" y1="55272" x2="85783" y2="61981"/>
                          <a14:foregroundMark x1="85783" y1="61981" x2="86102" y2="62300"/>
                          <a14:foregroundMark x1="20767" y1="65495" x2="13099" y2="67252"/>
                          <a14:foregroundMark x1="13099" y1="67252" x2="10863" y2="60703"/>
                          <a14:foregroundMark x1="10863" y1="60703" x2="17732" y2="58626"/>
                          <a14:foregroundMark x1="17732" y1="58626" x2="19329" y2="61661"/>
                          <a14:foregroundMark x1="42492" y1="56550" x2="35463" y2="56869"/>
                          <a14:foregroundMark x1="35463" y1="56869" x2="32268" y2="63259"/>
                          <a14:foregroundMark x1="32268" y1="63259" x2="36262" y2="69010"/>
                          <a14:foregroundMark x1="36262" y1="69010" x2="43610" y2="69649"/>
                          <a14:foregroundMark x1="43610" y1="69649" x2="45527" y2="62939"/>
                          <a14:foregroundMark x1="45527" y1="62939" x2="40895" y2="56869"/>
                          <a14:foregroundMark x1="40895" y1="56869" x2="40096" y2="56869"/>
                          <a14:foregroundMark x1="37859" y1="61981" x2="37859" y2="61981"/>
                          <a14:foregroundMark x1="33227" y1="80671" x2="32748" y2="88019"/>
                          <a14:foregroundMark x1="32748" y1="88019" x2="37859" y2="92812"/>
                          <a14:foregroundMark x1="37859" y1="92812" x2="44249" y2="90256"/>
                          <a14:foregroundMark x1="44249" y1="90256" x2="43770" y2="82748"/>
                          <a14:foregroundMark x1="43770" y1="82748" x2="37700" y2="79073"/>
                          <a14:foregroundMark x1="37700" y1="79073" x2="33227" y2="80831"/>
                          <a14:foregroundMark x1="38019" y1="95048" x2="38019" y2="95048"/>
                          <a14:foregroundMark x1="30351" y1="10863" x2="30351" y2="10863"/>
                          <a14:foregroundMark x1="40415" y1="6869" x2="40415" y2="6869"/>
                          <a14:foregroundMark x1="42332" y1="7188" x2="42332" y2="7188"/>
                          <a14:foregroundMark x1="40895" y1="6070" x2="40895" y2="6070"/>
                          <a14:foregroundMark x1="10703" y1="79073" x2="17093" y2="81949"/>
                          <a14:foregroundMark x1="17093" y1="81949" x2="18850" y2="89137"/>
                          <a14:foregroundMark x1="18850" y1="89137" x2="12460" y2="92173"/>
                          <a14:foregroundMark x1="12460" y1="92173" x2="6550" y2="87220"/>
                          <a14:foregroundMark x1="6550" y1="87220" x2="9904" y2="80990"/>
                          <a14:foregroundMark x1="9904" y1="80990" x2="10224" y2="80831"/>
                          <a14:foregroundMark x1="19169" y1="94569" x2="19169" y2="94569"/>
                          <a14:foregroundMark x1="7827" y1="94089" x2="7827" y2="94089"/>
                          <a14:foregroundMark x1="20288" y1="94409" x2="20288" y2="94409"/>
                          <a14:foregroundMark x1="57668" y1="79553" x2="52077" y2="84505"/>
                          <a14:foregroundMark x1="52077" y1="84505" x2="56869" y2="90575"/>
                          <a14:foregroundMark x1="56869" y1="90575" x2="64537" y2="89936"/>
                          <a14:foregroundMark x1="64537" y1="89936" x2="67572" y2="83546"/>
                          <a14:foregroundMark x1="67572" y1="83546" x2="60703" y2="79712"/>
                          <a14:foregroundMark x1="60703" y1="79712" x2="60224" y2="79712"/>
                          <a14:foregroundMark x1="81310" y1="83067" x2="85144" y2="88978"/>
                          <a14:foregroundMark x1="85144" y1="88978" x2="92013" y2="87380"/>
                          <a14:foregroundMark x1="92013" y1="87380" x2="86741" y2="82268"/>
                          <a14:foregroundMark x1="86741" y1="82268" x2="84345" y2="82109"/>
                        </a14:backgroundRemoval>
                      </a14:imgEffect>
                    </a14:imgLayer>
                  </a14:imgProps>
                </a:ext>
              </a:extLst>
            </a:blip>
            <a:srcRect t="25299" r="72661" b="49707"/>
            <a:stretch/>
          </p:blipFill>
          <p:spPr>
            <a:xfrm>
              <a:off x="5680526" y="1448610"/>
              <a:ext cx="992329" cy="907157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4D804F84-4910-9240-8D80-F7C2F2DD60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50000" t="50034" r="25657" b="24645"/>
          <a:stretch/>
        </p:blipFill>
        <p:spPr>
          <a:xfrm>
            <a:off x="1037908" y="1391204"/>
            <a:ext cx="662665" cy="6892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94B2B14-6BD6-FB4D-875E-C79B36F728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74153" t="74933"/>
          <a:stretch/>
        </p:blipFill>
        <p:spPr>
          <a:xfrm>
            <a:off x="1903973" y="496809"/>
            <a:ext cx="703619" cy="68237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C843603-1E9C-3942-BFD6-D7A28B8C65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50672" r="24612" b="74489"/>
          <a:stretch/>
        </p:blipFill>
        <p:spPr>
          <a:xfrm>
            <a:off x="5608300" y="404310"/>
            <a:ext cx="672840" cy="69449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A6CE4A0-31BE-0544-AB15-64E6826E68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75829" b="74079"/>
          <a:stretch/>
        </p:blipFill>
        <p:spPr>
          <a:xfrm>
            <a:off x="3262446" y="2712694"/>
            <a:ext cx="658004" cy="70563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1AA4057-8BF4-B746-B8A6-04B7DBEBD4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t="73421" r="72792"/>
          <a:stretch/>
        </p:blipFill>
        <p:spPr>
          <a:xfrm>
            <a:off x="2970500" y="1281968"/>
            <a:ext cx="740683" cy="72355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FFDF85B-8998-EF4D-ADC8-E0937A3651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26090" t="74535" r="49767"/>
          <a:stretch/>
        </p:blipFill>
        <p:spPr>
          <a:xfrm>
            <a:off x="4724523" y="2863531"/>
            <a:ext cx="657225" cy="69321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263010F-939E-E046-B943-CC4E40401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t="50554" r="73285" b="26266"/>
          <a:stretch/>
        </p:blipFill>
        <p:spPr>
          <a:xfrm>
            <a:off x="6894165" y="452100"/>
            <a:ext cx="727240" cy="63100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3C92984-0FD9-FC4C-B05F-4189669809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26849" t="26974" r="47852" b="48553"/>
          <a:stretch/>
        </p:blipFill>
        <p:spPr>
          <a:xfrm>
            <a:off x="5979027" y="1609411"/>
            <a:ext cx="688687" cy="66620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00CEDA4-E2AB-7446-982B-B2FF0AFCDD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26197" t="50961" r="48251" b="23845"/>
          <a:stretch/>
        </p:blipFill>
        <p:spPr>
          <a:xfrm>
            <a:off x="879182" y="2704379"/>
            <a:ext cx="695597" cy="68583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8D16C06-1B1A-A541-A040-0045C80117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51077" t="27589" r="24839" b="48658"/>
          <a:stretch/>
        </p:blipFill>
        <p:spPr>
          <a:xfrm>
            <a:off x="2028279" y="2317765"/>
            <a:ext cx="655615" cy="64661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5754E84-E1E2-5248-8C84-F486EB770B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26476" t="1737" r="50802" b="73310"/>
          <a:stretch/>
        </p:blipFill>
        <p:spPr>
          <a:xfrm>
            <a:off x="3917079" y="405974"/>
            <a:ext cx="618548" cy="67927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9B00B76-B654-1A47-8D5E-C5F99A1B2E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75149" t="49512" r="378" b="25032"/>
          <a:stretch/>
        </p:blipFill>
        <p:spPr>
          <a:xfrm>
            <a:off x="6173554" y="2861118"/>
            <a:ext cx="666206" cy="69298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0445314-1090-3944-87E1-20B4F12C29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74053" t="25730" b="47691"/>
          <a:stretch/>
        </p:blipFill>
        <p:spPr>
          <a:xfrm>
            <a:off x="7289584" y="2067248"/>
            <a:ext cx="706355" cy="7235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4F9EAEB-57FD-9140-91A9-C848DEE943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50760" t="74004" r="25574" b="1567"/>
          <a:stretch/>
        </p:blipFill>
        <p:spPr>
          <a:xfrm>
            <a:off x="3858643" y="2071159"/>
            <a:ext cx="644236" cy="66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93DF160-0B8B-C242-8345-B270F49DC012}"/>
              </a:ext>
            </a:extLst>
          </p:cNvPr>
          <p:cNvGrpSpPr/>
          <p:nvPr/>
        </p:nvGrpSpPr>
        <p:grpSpPr>
          <a:xfrm>
            <a:off x="444251" y="3696141"/>
            <a:ext cx="8500218" cy="804926"/>
            <a:chOff x="338667" y="3473251"/>
            <a:chExt cx="11333624" cy="1073235"/>
          </a:xfrm>
        </p:grpSpPr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3A389B92-676C-4D4B-831D-F97C68B8C18A}"/>
                </a:ext>
              </a:extLst>
            </p:cNvPr>
            <p:cNvSpPr/>
            <p:nvPr/>
          </p:nvSpPr>
          <p:spPr>
            <a:xfrm flipV="1">
              <a:off x="338667" y="3473251"/>
              <a:ext cx="11333624" cy="1073235"/>
            </a:xfrm>
            <a:prstGeom prst="rightArrow">
              <a:avLst>
                <a:gd name="adj1" fmla="val 42130"/>
                <a:gd name="adj2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949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47F6F26-27B8-5D4C-A4E6-F0439C263D8B}"/>
                </a:ext>
              </a:extLst>
            </p:cNvPr>
            <p:cNvSpPr txBox="1"/>
            <p:nvPr/>
          </p:nvSpPr>
          <p:spPr>
            <a:xfrm>
              <a:off x="338667" y="3775060"/>
              <a:ext cx="2057293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456949"/>
              <a:r>
                <a:rPr lang="en-US" dirty="0">
                  <a:solidFill>
                    <a:srgbClr val="000000"/>
                  </a:solidFill>
                  <a:latin typeface="Calibri" panose="020F0502020204030204"/>
                </a:rPr>
                <a:t>Concept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193F92A-F33E-9E4F-B6CF-FCF35EA1A42A}"/>
                </a:ext>
              </a:extLst>
            </p:cNvPr>
            <p:cNvSpPr txBox="1"/>
            <p:nvPr/>
          </p:nvSpPr>
          <p:spPr>
            <a:xfrm>
              <a:off x="9125096" y="3775066"/>
              <a:ext cx="238099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6949"/>
              <a:r>
                <a:rPr lang="en-US" dirty="0">
                  <a:solidFill>
                    <a:srgbClr val="000000"/>
                  </a:solidFill>
                  <a:latin typeface="Calibri" panose="020F0502020204030204"/>
                </a:rPr>
                <a:t>Cash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E8D0D9C-21E8-2C4E-A440-F741BF9FA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66731" y="-668715"/>
            <a:ext cx="1540529" cy="80492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1E6B5F3-A923-414C-B713-6A9BBFAF4131}"/>
              </a:ext>
            </a:extLst>
          </p:cNvPr>
          <p:cNvGrpSpPr/>
          <p:nvPr/>
        </p:nvGrpSpPr>
        <p:grpSpPr>
          <a:xfrm>
            <a:off x="4388115" y="1312934"/>
            <a:ext cx="1133294" cy="913864"/>
            <a:chOff x="5473700" y="1342556"/>
            <a:chExt cx="1511059" cy="121848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A73934E-B942-204A-B306-519B63EC9C49}"/>
                </a:ext>
              </a:extLst>
            </p:cNvPr>
            <p:cNvSpPr txBox="1"/>
            <p:nvPr/>
          </p:nvSpPr>
          <p:spPr>
            <a:xfrm>
              <a:off x="5473700" y="1342556"/>
              <a:ext cx="1511059" cy="121848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40749"/>
                </a:avLst>
              </a:prstTxWarp>
              <a:spAutoFit/>
            </a:bodyPr>
            <a:lstStyle/>
            <a:p>
              <a:pPr algn="ctr" defTabSz="456949"/>
              <a:r>
                <a:rPr lang="en-US" b="1" dirty="0">
                  <a:solidFill>
                    <a:srgbClr val="000000"/>
                  </a:solidFill>
                  <a:latin typeface="Calibri" panose="020F0502020204030204"/>
                </a:rPr>
                <a:t>Software Dev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FB14F99-506D-CE48-93B7-47DAE38CF0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70" b="95048" l="6550" r="94409">
                          <a14:foregroundMark x1="17572" y1="12300" x2="17572" y2="12300"/>
                          <a14:foregroundMark x1="13099" y1="9904" x2="13099" y2="9904"/>
                          <a14:foregroundMark x1="9585" y1="7987" x2="9585" y2="15016"/>
                          <a14:foregroundMark x1="9585" y1="15016" x2="16294" y2="17732"/>
                          <a14:foregroundMark x1="16294" y1="17732" x2="17572" y2="10703"/>
                          <a14:foregroundMark x1="17572" y1="10703" x2="10703" y2="7668"/>
                          <a14:foregroundMark x1="10703" y1="7668" x2="9105" y2="8147"/>
                          <a14:foregroundMark x1="6869" y1="13259" x2="6869" y2="13259"/>
                          <a14:foregroundMark x1="16773" y1="30671" x2="9425" y2="32109"/>
                          <a14:foregroundMark x1="9425" y1="32109" x2="7188" y2="38658"/>
                          <a14:foregroundMark x1="7188" y1="38658" x2="11022" y2="44728"/>
                          <a14:foregroundMark x1="11022" y1="44728" x2="17891" y2="45048"/>
                          <a14:foregroundMark x1="17891" y1="45048" x2="19489" y2="38019"/>
                          <a14:foregroundMark x1="19489" y1="38019" x2="16773" y2="31470"/>
                          <a14:foregroundMark x1="16773" y1="31470" x2="15974" y2="31310"/>
                          <a14:foregroundMark x1="19649" y1="46965" x2="19649" y2="46965"/>
                          <a14:foregroundMark x1="7827" y1="46965" x2="7827" y2="46965"/>
                          <a14:foregroundMark x1="34665" y1="8147" x2="31789" y2="14856"/>
                          <a14:foregroundMark x1="31789" y1="14856" x2="35942" y2="21246"/>
                          <a14:foregroundMark x1="35942" y1="21246" x2="43131" y2="21246"/>
                          <a14:foregroundMark x1="43131" y1="21246" x2="46326" y2="14696"/>
                          <a14:foregroundMark x1="46326" y1="14696" x2="43610" y2="8147"/>
                          <a14:foregroundMark x1="43610" y1="8147" x2="36422" y2="7348"/>
                          <a14:foregroundMark x1="36422" y1="7348" x2="34665" y2="7987"/>
                          <a14:foregroundMark x1="61661" y1="6869" x2="54792" y2="9744"/>
                          <a14:foregroundMark x1="54792" y1="9744" x2="53994" y2="17093"/>
                          <a14:foregroundMark x1="53994" y1="17093" x2="60863" y2="19968"/>
                          <a14:foregroundMark x1="60863" y1="19968" x2="67572" y2="18211"/>
                          <a14:foregroundMark x1="67572" y1="18211" x2="67732" y2="11182"/>
                          <a14:foregroundMark x1="67732" y1="11182" x2="62460" y2="6550"/>
                          <a14:foregroundMark x1="62460" y1="6550" x2="61661" y2="6550"/>
                          <a14:foregroundMark x1="83227" y1="7188" x2="78754" y2="13099"/>
                          <a14:foregroundMark x1="78754" y1="13099" x2="81629" y2="19489"/>
                          <a14:foregroundMark x1="81629" y1="19489" x2="89297" y2="20607"/>
                          <a14:foregroundMark x1="89297" y1="20607" x2="92652" y2="13898"/>
                          <a14:foregroundMark x1="92652" y1="13898" x2="88498" y2="8147"/>
                          <a14:foregroundMark x1="88498" y1="8147" x2="82907" y2="7188"/>
                          <a14:foregroundMark x1="91853" y1="8626" x2="91853" y2="8626"/>
                          <a14:foregroundMark x1="93131" y1="12141" x2="93131" y2="12141"/>
                          <a14:foregroundMark x1="94249" y1="15495" x2="94249" y2="15495"/>
                          <a14:foregroundMark x1="69010" y1="37540" x2="69010" y2="37540"/>
                          <a14:foregroundMark x1="61981" y1="37540" x2="61981" y2="37540"/>
                          <a14:foregroundMark x1="54952" y1="39297" x2="54952" y2="39297"/>
                          <a14:foregroundMark x1="58466" y1="44569" x2="58466" y2="44569"/>
                          <a14:foregroundMark x1="63578" y1="45208" x2="63578" y2="45208"/>
                          <a14:foregroundMark x1="57348" y1="41054" x2="62620" y2="45847"/>
                          <a14:foregroundMark x1="62620" y1="45847" x2="65335" y2="42332"/>
                          <a14:foregroundMark x1="53355" y1="42971" x2="60224" y2="46006"/>
                          <a14:foregroundMark x1="60224" y1="46006" x2="67252" y2="46006"/>
                          <a14:foregroundMark x1="67252" y1="46006" x2="68690" y2="43291"/>
                          <a14:foregroundMark x1="55591" y1="46805" x2="55591" y2="46805"/>
                          <a14:foregroundMark x1="59105" y1="47923" x2="59105" y2="47923"/>
                          <a14:foregroundMark x1="63898" y1="47923" x2="63898" y2="47923"/>
                          <a14:foregroundMark x1="60703" y1="47764" x2="60703" y2="47764"/>
                          <a14:foregroundMark x1="68530" y1="46326" x2="68530" y2="46326"/>
                          <a14:foregroundMark x1="65016" y1="48083" x2="65016" y2="48083"/>
                          <a14:foregroundMark x1="81789" y1="30671" x2="79872" y2="37380"/>
                          <a14:foregroundMark x1="79872" y1="37380" x2="81470" y2="44409"/>
                          <a14:foregroundMark x1="81470" y1="44409" x2="89297" y2="45687"/>
                          <a14:foregroundMark x1="89297" y1="45687" x2="94409" y2="40895"/>
                          <a14:foregroundMark x1="94409" y1="40895" x2="93610" y2="33866"/>
                          <a14:foregroundMark x1="93610" y1="33866" x2="86901" y2="30831"/>
                          <a14:foregroundMark x1="86901" y1="30831" x2="84345" y2="38658"/>
                          <a14:foregroundMark x1="57827" y1="56070" x2="57029" y2="63419"/>
                          <a14:foregroundMark x1="57029" y1="63419" x2="63738" y2="60383"/>
                          <a14:foregroundMark x1="63738" y1="60383" x2="66294" y2="67252"/>
                          <a14:foregroundMark x1="66294" y1="67252" x2="61981" y2="69968"/>
                          <a14:foregroundMark x1="60543" y1="72364" x2="60543" y2="72364"/>
                          <a14:foregroundMark x1="64537" y1="71246" x2="64537" y2="71246"/>
                          <a14:foregroundMark x1="60543" y1="71246" x2="60543" y2="71246"/>
                          <a14:foregroundMark x1="58466" y1="71086" x2="65655" y2="70927"/>
                          <a14:foregroundMark x1="65655" y1="70927" x2="66933" y2="70128"/>
                          <a14:foregroundMark x1="60863" y1="72843" x2="60863" y2="72843"/>
                          <a14:foregroundMark x1="63898" y1="72204" x2="63898" y2="72204"/>
                          <a14:foregroundMark x1="81629" y1="57029" x2="79233" y2="63738"/>
                          <a14:foregroundMark x1="79233" y1="63738" x2="84824" y2="67891"/>
                          <a14:foregroundMark x1="84824" y1="67891" x2="92173" y2="67412"/>
                          <a14:foregroundMark x1="92173" y1="67412" x2="93450" y2="60543"/>
                          <a14:foregroundMark x1="93450" y1="60543" x2="88818" y2="55272"/>
                          <a14:foregroundMark x1="88818" y1="55272" x2="85783" y2="61981"/>
                          <a14:foregroundMark x1="85783" y1="61981" x2="86102" y2="62300"/>
                          <a14:foregroundMark x1="20767" y1="65495" x2="13099" y2="67252"/>
                          <a14:foregroundMark x1="13099" y1="67252" x2="10863" y2="60703"/>
                          <a14:foregroundMark x1="10863" y1="60703" x2="17732" y2="58626"/>
                          <a14:foregroundMark x1="17732" y1="58626" x2="19329" y2="61661"/>
                          <a14:foregroundMark x1="42492" y1="56550" x2="35463" y2="56869"/>
                          <a14:foregroundMark x1="35463" y1="56869" x2="32268" y2="63259"/>
                          <a14:foregroundMark x1="32268" y1="63259" x2="36262" y2="69010"/>
                          <a14:foregroundMark x1="36262" y1="69010" x2="43610" y2="69649"/>
                          <a14:foregroundMark x1="43610" y1="69649" x2="45527" y2="62939"/>
                          <a14:foregroundMark x1="45527" y1="62939" x2="40895" y2="56869"/>
                          <a14:foregroundMark x1="40895" y1="56869" x2="40096" y2="56869"/>
                          <a14:foregroundMark x1="37859" y1="61981" x2="37859" y2="61981"/>
                          <a14:foregroundMark x1="33227" y1="80671" x2="32748" y2="88019"/>
                          <a14:foregroundMark x1="32748" y1="88019" x2="37859" y2="92812"/>
                          <a14:foregroundMark x1="37859" y1="92812" x2="44249" y2="90256"/>
                          <a14:foregroundMark x1="44249" y1="90256" x2="43770" y2="82748"/>
                          <a14:foregroundMark x1="43770" y1="82748" x2="37700" y2="79073"/>
                          <a14:foregroundMark x1="37700" y1="79073" x2="33227" y2="80831"/>
                          <a14:foregroundMark x1="38019" y1="95048" x2="38019" y2="95048"/>
                          <a14:foregroundMark x1="30351" y1="10863" x2="30351" y2="10863"/>
                          <a14:foregroundMark x1="40415" y1="6869" x2="40415" y2="6869"/>
                          <a14:foregroundMark x1="42332" y1="7188" x2="42332" y2="7188"/>
                          <a14:foregroundMark x1="40895" y1="6070" x2="40895" y2="6070"/>
                          <a14:foregroundMark x1="10703" y1="79073" x2="17093" y2="81949"/>
                          <a14:foregroundMark x1="17093" y1="81949" x2="18850" y2="89137"/>
                          <a14:foregroundMark x1="18850" y1="89137" x2="12460" y2="92173"/>
                          <a14:foregroundMark x1="12460" y1="92173" x2="6550" y2="87220"/>
                          <a14:foregroundMark x1="6550" y1="87220" x2="9904" y2="80990"/>
                          <a14:foregroundMark x1="9904" y1="80990" x2="10224" y2="80831"/>
                          <a14:foregroundMark x1="19169" y1="94569" x2="19169" y2="94569"/>
                          <a14:foregroundMark x1="7827" y1="94089" x2="7827" y2="94089"/>
                          <a14:foregroundMark x1="20288" y1="94409" x2="20288" y2="94409"/>
                          <a14:foregroundMark x1="57668" y1="79553" x2="52077" y2="84505"/>
                          <a14:foregroundMark x1="52077" y1="84505" x2="56869" y2="90575"/>
                          <a14:foregroundMark x1="56869" y1="90575" x2="64537" y2="89936"/>
                          <a14:foregroundMark x1="64537" y1="89936" x2="67572" y2="83546"/>
                          <a14:foregroundMark x1="67572" y1="83546" x2="60703" y2="79712"/>
                          <a14:foregroundMark x1="60703" y1="79712" x2="60224" y2="79712"/>
                          <a14:foregroundMark x1="81310" y1="83067" x2="85144" y2="88978"/>
                          <a14:foregroundMark x1="85144" y1="88978" x2="92013" y2="87380"/>
                          <a14:foregroundMark x1="92013" y1="87380" x2="86741" y2="82268"/>
                          <a14:foregroundMark x1="86741" y1="82268" x2="84345" y2="82109"/>
                        </a14:backgroundRemoval>
                      </a14:imgEffect>
                    </a14:imgLayer>
                  </a14:imgProps>
                </a:ext>
              </a:extLst>
            </a:blip>
            <a:srcRect t="25299" r="72661" b="49707"/>
            <a:stretch/>
          </p:blipFill>
          <p:spPr>
            <a:xfrm>
              <a:off x="5680526" y="1448610"/>
              <a:ext cx="992329" cy="907157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4D804F84-4910-9240-8D80-F7C2F2DD60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50000" t="50034" r="25657" b="24645"/>
          <a:stretch/>
        </p:blipFill>
        <p:spPr>
          <a:xfrm>
            <a:off x="1037908" y="1391204"/>
            <a:ext cx="662665" cy="6892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94B2B14-6BD6-FB4D-875E-C79B36F728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74153" t="74933"/>
          <a:stretch/>
        </p:blipFill>
        <p:spPr>
          <a:xfrm>
            <a:off x="1903973" y="496809"/>
            <a:ext cx="703619" cy="68237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C843603-1E9C-3942-BFD6-D7A28B8C65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50672" r="24612" b="74489"/>
          <a:stretch/>
        </p:blipFill>
        <p:spPr>
          <a:xfrm>
            <a:off x="5608300" y="404310"/>
            <a:ext cx="672840" cy="69449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A6CE4A0-31BE-0544-AB15-64E6826E68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75829" b="74079"/>
          <a:stretch/>
        </p:blipFill>
        <p:spPr>
          <a:xfrm>
            <a:off x="3262446" y="2712694"/>
            <a:ext cx="658004" cy="70563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1AA4057-8BF4-B746-B8A6-04B7DBEBD4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t="73421" r="72792"/>
          <a:stretch/>
        </p:blipFill>
        <p:spPr>
          <a:xfrm>
            <a:off x="2970500" y="1281968"/>
            <a:ext cx="740683" cy="72355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FFDF85B-8998-EF4D-ADC8-E0937A3651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26090" t="74535" r="49767"/>
          <a:stretch/>
        </p:blipFill>
        <p:spPr>
          <a:xfrm>
            <a:off x="4724523" y="2863531"/>
            <a:ext cx="657225" cy="69321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263010F-939E-E046-B943-CC4E40401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t="50554" r="73285" b="26266"/>
          <a:stretch/>
        </p:blipFill>
        <p:spPr>
          <a:xfrm>
            <a:off x="6894165" y="452100"/>
            <a:ext cx="727240" cy="63100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3C92984-0FD9-FC4C-B05F-4189669809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26849" t="26974" r="47852" b="48553"/>
          <a:stretch/>
        </p:blipFill>
        <p:spPr>
          <a:xfrm>
            <a:off x="5979027" y="1609411"/>
            <a:ext cx="688687" cy="66620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00CEDA4-E2AB-7446-982B-B2FF0AFCDD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26197" t="50961" r="48251" b="23845"/>
          <a:stretch/>
        </p:blipFill>
        <p:spPr>
          <a:xfrm>
            <a:off x="879182" y="2704379"/>
            <a:ext cx="695597" cy="68583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8D16C06-1B1A-A541-A040-0045C80117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51077" t="27589" r="24839" b="48658"/>
          <a:stretch/>
        </p:blipFill>
        <p:spPr>
          <a:xfrm>
            <a:off x="2028279" y="2317765"/>
            <a:ext cx="655615" cy="64661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5754E84-E1E2-5248-8C84-F486EB770B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26476" t="1737" r="50802" b="73310"/>
          <a:stretch/>
        </p:blipFill>
        <p:spPr>
          <a:xfrm>
            <a:off x="3917079" y="405974"/>
            <a:ext cx="618548" cy="67927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9B00B76-B654-1A47-8D5E-C5F99A1B2E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75149" t="49512" r="378" b="25032"/>
          <a:stretch/>
        </p:blipFill>
        <p:spPr>
          <a:xfrm>
            <a:off x="6173554" y="2861118"/>
            <a:ext cx="666206" cy="69298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0445314-1090-3944-87E1-20B4F12C29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74053" t="25730" b="47691"/>
          <a:stretch/>
        </p:blipFill>
        <p:spPr>
          <a:xfrm>
            <a:off x="7289584" y="2067248"/>
            <a:ext cx="706355" cy="72355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9AE2F73-1A5C-284D-BC9B-61E7CFD46248}"/>
              </a:ext>
            </a:extLst>
          </p:cNvPr>
          <p:cNvGrpSpPr/>
          <p:nvPr/>
        </p:nvGrpSpPr>
        <p:grpSpPr>
          <a:xfrm>
            <a:off x="802594" y="1285134"/>
            <a:ext cx="1133294" cy="913864"/>
            <a:chOff x="822086" y="1604273"/>
            <a:chExt cx="1511059" cy="121848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2F663EA-8D19-CF4C-8E6E-55B6209911FE}"/>
                </a:ext>
              </a:extLst>
            </p:cNvPr>
            <p:cNvSpPr txBox="1"/>
            <p:nvPr/>
          </p:nvSpPr>
          <p:spPr>
            <a:xfrm>
              <a:off x="822086" y="1604273"/>
              <a:ext cx="1511059" cy="121848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40749"/>
                </a:avLst>
              </a:prstTxWarp>
              <a:spAutoFit/>
            </a:bodyPr>
            <a:lstStyle/>
            <a:p>
              <a:pPr algn="ctr" defTabSz="456949"/>
              <a:r>
                <a:rPr lang="en-US" b="1" dirty="0">
                  <a:solidFill>
                    <a:srgbClr val="000000"/>
                  </a:solidFill>
                  <a:latin typeface="Calibri" panose="020F0502020204030204"/>
                </a:rPr>
                <a:t>Product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EB88E79-03BC-6545-995D-D4574038F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070" b="95048" l="6550" r="94409">
                          <a14:foregroundMark x1="17572" y1="12300" x2="17572" y2="12300"/>
                          <a14:foregroundMark x1="13099" y1="9904" x2="13099" y2="9904"/>
                          <a14:foregroundMark x1="9585" y1="7987" x2="9585" y2="15016"/>
                          <a14:foregroundMark x1="9585" y1="15016" x2="16294" y2="17732"/>
                          <a14:foregroundMark x1="16294" y1="17732" x2="17572" y2="10703"/>
                          <a14:foregroundMark x1="17572" y1="10703" x2="10703" y2="7668"/>
                          <a14:foregroundMark x1="10703" y1="7668" x2="9105" y2="8147"/>
                          <a14:foregroundMark x1="6869" y1="13259" x2="6869" y2="13259"/>
                          <a14:foregroundMark x1="16773" y1="30671" x2="9425" y2="32109"/>
                          <a14:foregroundMark x1="9425" y1="32109" x2="7188" y2="38658"/>
                          <a14:foregroundMark x1="7188" y1="38658" x2="11022" y2="44728"/>
                          <a14:foregroundMark x1="11022" y1="44728" x2="17891" y2="45048"/>
                          <a14:foregroundMark x1="17891" y1="45048" x2="19489" y2="38019"/>
                          <a14:foregroundMark x1="19489" y1="38019" x2="16773" y2="31470"/>
                          <a14:foregroundMark x1="16773" y1="31470" x2="15974" y2="31310"/>
                          <a14:foregroundMark x1="19649" y1="46965" x2="19649" y2="46965"/>
                          <a14:foregroundMark x1="7827" y1="46965" x2="7827" y2="46965"/>
                          <a14:foregroundMark x1="34665" y1="8147" x2="31789" y2="14856"/>
                          <a14:foregroundMark x1="31789" y1="14856" x2="35942" y2="21246"/>
                          <a14:foregroundMark x1="35942" y1="21246" x2="43131" y2="21246"/>
                          <a14:foregroundMark x1="43131" y1="21246" x2="46326" y2="14696"/>
                          <a14:foregroundMark x1="46326" y1="14696" x2="43610" y2="8147"/>
                          <a14:foregroundMark x1="43610" y1="8147" x2="36422" y2="7348"/>
                          <a14:foregroundMark x1="36422" y1="7348" x2="34665" y2="7987"/>
                          <a14:foregroundMark x1="61661" y1="6869" x2="54792" y2="9744"/>
                          <a14:foregroundMark x1="54792" y1="9744" x2="53994" y2="17093"/>
                          <a14:foregroundMark x1="53994" y1="17093" x2="60863" y2="19968"/>
                          <a14:foregroundMark x1="60863" y1="19968" x2="67572" y2="18211"/>
                          <a14:foregroundMark x1="67572" y1="18211" x2="67732" y2="11182"/>
                          <a14:foregroundMark x1="67732" y1="11182" x2="62460" y2="6550"/>
                          <a14:foregroundMark x1="62460" y1="6550" x2="61661" y2="6550"/>
                          <a14:foregroundMark x1="83227" y1="7188" x2="78754" y2="13099"/>
                          <a14:foregroundMark x1="78754" y1="13099" x2="81629" y2="19489"/>
                          <a14:foregroundMark x1="81629" y1="19489" x2="89297" y2="20607"/>
                          <a14:foregroundMark x1="89297" y1="20607" x2="92652" y2="13898"/>
                          <a14:foregroundMark x1="92652" y1="13898" x2="88498" y2="8147"/>
                          <a14:foregroundMark x1="88498" y1="8147" x2="82907" y2="7188"/>
                          <a14:foregroundMark x1="91853" y1="8626" x2="91853" y2="8626"/>
                          <a14:foregroundMark x1="93131" y1="12141" x2="93131" y2="12141"/>
                          <a14:foregroundMark x1="94249" y1="15495" x2="94249" y2="15495"/>
                          <a14:foregroundMark x1="69010" y1="37540" x2="69010" y2="37540"/>
                          <a14:foregroundMark x1="61981" y1="37540" x2="61981" y2="37540"/>
                          <a14:foregroundMark x1="54952" y1="39297" x2="54952" y2="39297"/>
                          <a14:foregroundMark x1="58466" y1="44569" x2="58466" y2="44569"/>
                          <a14:foregroundMark x1="63578" y1="45208" x2="63578" y2="45208"/>
                          <a14:foregroundMark x1="57348" y1="41054" x2="62620" y2="45847"/>
                          <a14:foregroundMark x1="62620" y1="45847" x2="65335" y2="42332"/>
                          <a14:foregroundMark x1="53355" y1="42971" x2="60224" y2="46006"/>
                          <a14:foregroundMark x1="60224" y1="46006" x2="67252" y2="46006"/>
                          <a14:foregroundMark x1="67252" y1="46006" x2="68690" y2="43291"/>
                          <a14:foregroundMark x1="55591" y1="46805" x2="55591" y2="46805"/>
                          <a14:foregroundMark x1="59105" y1="47923" x2="59105" y2="47923"/>
                          <a14:foregroundMark x1="63898" y1="47923" x2="63898" y2="47923"/>
                          <a14:foregroundMark x1="60703" y1="47764" x2="60703" y2="47764"/>
                          <a14:foregroundMark x1="68530" y1="46326" x2="68530" y2="46326"/>
                          <a14:foregroundMark x1="65016" y1="48083" x2="65016" y2="48083"/>
                          <a14:foregroundMark x1="81789" y1="30671" x2="79872" y2="37380"/>
                          <a14:foregroundMark x1="79872" y1="37380" x2="81470" y2="44409"/>
                          <a14:foregroundMark x1="81470" y1="44409" x2="89297" y2="45687"/>
                          <a14:foregroundMark x1="89297" y1="45687" x2="94409" y2="40895"/>
                          <a14:foregroundMark x1="94409" y1="40895" x2="93610" y2="33866"/>
                          <a14:foregroundMark x1="93610" y1="33866" x2="86901" y2="30831"/>
                          <a14:foregroundMark x1="86901" y1="30831" x2="84345" y2="38658"/>
                          <a14:foregroundMark x1="57827" y1="56070" x2="57029" y2="63419"/>
                          <a14:foregroundMark x1="57029" y1="63419" x2="63738" y2="60383"/>
                          <a14:foregroundMark x1="63738" y1="60383" x2="66294" y2="67252"/>
                          <a14:foregroundMark x1="66294" y1="67252" x2="61981" y2="69968"/>
                          <a14:foregroundMark x1="60543" y1="72364" x2="60543" y2="72364"/>
                          <a14:foregroundMark x1="64537" y1="71246" x2="64537" y2="71246"/>
                          <a14:foregroundMark x1="60543" y1="71246" x2="60543" y2="71246"/>
                          <a14:foregroundMark x1="58466" y1="71086" x2="65655" y2="70927"/>
                          <a14:foregroundMark x1="65655" y1="70927" x2="66933" y2="70128"/>
                          <a14:foregroundMark x1="60863" y1="72843" x2="60863" y2="72843"/>
                          <a14:foregroundMark x1="63898" y1="72204" x2="63898" y2="72204"/>
                          <a14:foregroundMark x1="81629" y1="57029" x2="79233" y2="63738"/>
                          <a14:foregroundMark x1="79233" y1="63738" x2="84824" y2="67891"/>
                          <a14:foregroundMark x1="84824" y1="67891" x2="92173" y2="67412"/>
                          <a14:foregroundMark x1="92173" y1="67412" x2="93450" y2="60543"/>
                          <a14:foregroundMark x1="93450" y1="60543" x2="88818" y2="55272"/>
                          <a14:foregroundMark x1="88818" y1="55272" x2="85783" y2="61981"/>
                          <a14:foregroundMark x1="85783" y1="61981" x2="86102" y2="62300"/>
                          <a14:foregroundMark x1="20767" y1="65495" x2="13099" y2="67252"/>
                          <a14:foregroundMark x1="13099" y1="67252" x2="10863" y2="60703"/>
                          <a14:foregroundMark x1="10863" y1="60703" x2="17732" y2="58626"/>
                          <a14:foregroundMark x1="17732" y1="58626" x2="19329" y2="61661"/>
                          <a14:foregroundMark x1="42492" y1="56550" x2="35463" y2="56869"/>
                          <a14:foregroundMark x1="35463" y1="56869" x2="32268" y2="63259"/>
                          <a14:foregroundMark x1="32268" y1="63259" x2="36262" y2="69010"/>
                          <a14:foregroundMark x1="36262" y1="69010" x2="43610" y2="69649"/>
                          <a14:foregroundMark x1="43610" y1="69649" x2="45527" y2="62939"/>
                          <a14:foregroundMark x1="45527" y1="62939" x2="40895" y2="56869"/>
                          <a14:foregroundMark x1="40895" y1="56869" x2="40096" y2="56869"/>
                          <a14:foregroundMark x1="37859" y1="61981" x2="37859" y2="61981"/>
                          <a14:foregroundMark x1="33227" y1="80671" x2="32748" y2="88019"/>
                          <a14:foregroundMark x1="32748" y1="88019" x2="37859" y2="92812"/>
                          <a14:foregroundMark x1="37859" y1="92812" x2="44249" y2="90256"/>
                          <a14:foregroundMark x1="44249" y1="90256" x2="43770" y2="82748"/>
                          <a14:foregroundMark x1="43770" y1="82748" x2="37700" y2="79073"/>
                          <a14:foregroundMark x1="37700" y1="79073" x2="33227" y2="80831"/>
                          <a14:foregroundMark x1="38019" y1="95048" x2="38019" y2="95048"/>
                          <a14:foregroundMark x1="30351" y1="10863" x2="30351" y2="10863"/>
                          <a14:foregroundMark x1="40415" y1="6869" x2="40415" y2="6869"/>
                          <a14:foregroundMark x1="42332" y1="7188" x2="42332" y2="7188"/>
                          <a14:foregroundMark x1="40895" y1="6070" x2="40895" y2="6070"/>
                          <a14:foregroundMark x1="10703" y1="79073" x2="17093" y2="81949"/>
                          <a14:foregroundMark x1="17093" y1="81949" x2="18850" y2="89137"/>
                          <a14:foregroundMark x1="18850" y1="89137" x2="12460" y2="92173"/>
                          <a14:foregroundMark x1="12460" y1="92173" x2="6550" y2="87220"/>
                          <a14:foregroundMark x1="6550" y1="87220" x2="9904" y2="80990"/>
                          <a14:foregroundMark x1="9904" y1="80990" x2="10224" y2="80831"/>
                          <a14:foregroundMark x1="19169" y1="94569" x2="19169" y2="94569"/>
                          <a14:foregroundMark x1="7827" y1="94089" x2="7827" y2="94089"/>
                          <a14:foregroundMark x1="20288" y1="94409" x2="20288" y2="94409"/>
                          <a14:foregroundMark x1="57668" y1="79553" x2="52077" y2="84505"/>
                          <a14:foregroundMark x1="52077" y1="84505" x2="56869" y2="90575"/>
                          <a14:foregroundMark x1="56869" y1="90575" x2="64537" y2="89936"/>
                          <a14:foregroundMark x1="64537" y1="89936" x2="67572" y2="83546"/>
                          <a14:foregroundMark x1="67572" y1="83546" x2="60703" y2="79712"/>
                          <a14:foregroundMark x1="60703" y1="79712" x2="60224" y2="79712"/>
                          <a14:foregroundMark x1="81310" y1="83067" x2="85144" y2="88978"/>
                          <a14:foregroundMark x1="85144" y1="88978" x2="92013" y2="87380"/>
                          <a14:foregroundMark x1="92013" y1="87380" x2="86741" y2="82268"/>
                          <a14:foregroundMark x1="86741" y1="82268" x2="84345" y2="82109"/>
                        </a14:backgroundRemoval>
                      </a14:imgEffect>
                    </a14:imgLayer>
                  </a14:imgProps>
                </a:ext>
              </a:extLst>
            </a:blip>
            <a:srcRect l="50000" t="50034" r="25657" b="24645"/>
            <a:stretch/>
          </p:blipFill>
          <p:spPr>
            <a:xfrm>
              <a:off x="1135838" y="1745700"/>
              <a:ext cx="883553" cy="919061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D3169432-15DF-974A-B3EB-7B5CC71B11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50760" t="74004" r="25574" b="1567"/>
          <a:stretch/>
        </p:blipFill>
        <p:spPr>
          <a:xfrm>
            <a:off x="3858643" y="2071159"/>
            <a:ext cx="644236" cy="66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5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90818" y="247823"/>
            <a:ext cx="7962900" cy="6604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lang="en-US" sz="4050" dirty="0">
                <a:solidFill>
                  <a:schemeClr val="accent1"/>
                </a:solidFill>
                <a:latin typeface="+mj-lt"/>
              </a:rPr>
              <a:t>Early steps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DCB7037-C637-A343-B96E-EE39F35866E6}"/>
              </a:ext>
            </a:extLst>
          </p:cNvPr>
          <p:cNvSpPr txBox="1">
            <a:spLocks/>
          </p:cNvSpPr>
          <p:nvPr/>
        </p:nvSpPr>
        <p:spPr>
          <a:xfrm>
            <a:off x="290818" y="1150925"/>
            <a:ext cx="5790887" cy="2837568"/>
          </a:xfrm>
        </p:spPr>
        <p:txBody>
          <a:bodyPr>
            <a:normAutofit fontScale="75000" lnSpcReduction="20000"/>
          </a:bodyPr>
          <a:lstStyle>
            <a:lvl1pPr algn="ctr" defTabSz="1218428" rtl="0" eaLnBrk="1" latinLnBrk="0" hangingPunct="1">
              <a:spcBef>
                <a:spcPct val="0"/>
              </a:spcBef>
              <a:buNone/>
              <a:defRPr sz="5900" b="1" i="0" kern="1200">
                <a:solidFill>
                  <a:schemeClr val="bg2"/>
                </a:solidFill>
                <a:latin typeface="Arial"/>
                <a:ea typeface="+mj-ea"/>
                <a:cs typeface="Arial"/>
              </a:defRPr>
            </a:lvl1pPr>
          </a:lstStyle>
          <a:p>
            <a:pPr marL="514350" indent="-514350" algn="l" defTabSz="913821">
              <a:buFont typeface="Arial" panose="020B0604020202020204" pitchFamily="34" charset="0"/>
              <a:buChar char="•"/>
            </a:pPr>
            <a:r>
              <a:rPr lang="en-US" sz="405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IT sees some wins, gets more transparent</a:t>
            </a:r>
          </a:p>
          <a:p>
            <a:pPr marL="514350" indent="-514350" algn="l" defTabSz="913821">
              <a:buFont typeface="Arial" panose="020B0604020202020204" pitchFamily="34" charset="0"/>
              <a:buChar char="•"/>
            </a:pPr>
            <a:r>
              <a:rPr lang="en-US" sz="405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When they trust capacity limitations Product begins to prioritize</a:t>
            </a:r>
          </a:p>
          <a:p>
            <a:pPr marL="514350" indent="-514350" algn="l" defTabSz="913821">
              <a:buFont typeface="Arial" panose="020B0604020202020204" pitchFamily="34" charset="0"/>
              <a:buChar char="•"/>
            </a:pPr>
            <a:r>
              <a:rPr lang="en-US" sz="405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Still not getting significant speed to cash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224D6D-7886-D543-AA35-5380F5B5F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2458" y="1237113"/>
            <a:ext cx="2914274" cy="2665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71BA749-626A-2C48-9561-EF891BA2797A}"/>
              </a:ext>
            </a:extLst>
          </p:cNvPr>
          <p:cNvSpPr txBox="1">
            <a:spLocks/>
          </p:cNvSpPr>
          <p:nvPr/>
        </p:nvSpPr>
        <p:spPr>
          <a:xfrm>
            <a:off x="290818" y="4231194"/>
            <a:ext cx="8087182" cy="660797"/>
          </a:xfrm>
        </p:spPr>
        <p:txBody>
          <a:bodyPr>
            <a:normAutofit fontScale="97500"/>
          </a:bodyPr>
          <a:lstStyle>
            <a:lvl1pPr algn="ctr" defTabSz="1218428" rtl="0" eaLnBrk="1" latinLnBrk="0" hangingPunct="1">
              <a:spcBef>
                <a:spcPct val="0"/>
              </a:spcBef>
              <a:buNone/>
              <a:defRPr sz="5900" b="1" i="0" kern="1200">
                <a:solidFill>
                  <a:schemeClr val="bg2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 defTabSz="913821"/>
            <a:r>
              <a:rPr lang="en-US" sz="2700" dirty="0">
                <a:solidFill>
                  <a:srgbClr val="000000"/>
                </a:solidFill>
                <a:latin typeface="Calibri" panose="020F0502020204030204"/>
              </a:rPr>
              <a:t>Key Focus – </a:t>
            </a:r>
            <a:r>
              <a:rPr lang="en-US" sz="2700" dirty="0">
                <a:solidFill>
                  <a:schemeClr val="accent1"/>
                </a:solidFill>
                <a:latin typeface="Calibri" panose="020F0502020204030204"/>
              </a:rPr>
              <a:t>Make work visible</a:t>
            </a:r>
          </a:p>
        </p:txBody>
      </p:sp>
    </p:spTree>
    <p:extLst>
      <p:ext uri="{BB962C8B-B14F-4D97-AF65-F5344CB8AC3E}">
        <p14:creationId xmlns:p14="http://schemas.microsoft.com/office/powerpoint/2010/main" val="19787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93DF160-0B8B-C242-8345-B270F49DC012}"/>
              </a:ext>
            </a:extLst>
          </p:cNvPr>
          <p:cNvGrpSpPr/>
          <p:nvPr/>
        </p:nvGrpSpPr>
        <p:grpSpPr>
          <a:xfrm>
            <a:off x="444251" y="3696141"/>
            <a:ext cx="8500218" cy="804926"/>
            <a:chOff x="338667" y="3473251"/>
            <a:chExt cx="11333624" cy="1073235"/>
          </a:xfrm>
        </p:grpSpPr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3A389B92-676C-4D4B-831D-F97C68B8C18A}"/>
                </a:ext>
              </a:extLst>
            </p:cNvPr>
            <p:cNvSpPr/>
            <p:nvPr/>
          </p:nvSpPr>
          <p:spPr>
            <a:xfrm flipV="1">
              <a:off x="338667" y="3473251"/>
              <a:ext cx="11333624" cy="1073235"/>
            </a:xfrm>
            <a:prstGeom prst="rightArrow">
              <a:avLst>
                <a:gd name="adj1" fmla="val 42130"/>
                <a:gd name="adj2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949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47F6F26-27B8-5D4C-A4E6-F0439C263D8B}"/>
                </a:ext>
              </a:extLst>
            </p:cNvPr>
            <p:cNvSpPr txBox="1"/>
            <p:nvPr/>
          </p:nvSpPr>
          <p:spPr>
            <a:xfrm>
              <a:off x="338667" y="3775060"/>
              <a:ext cx="2057293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456949"/>
              <a:r>
                <a:rPr lang="en-US" dirty="0">
                  <a:solidFill>
                    <a:srgbClr val="000000"/>
                  </a:solidFill>
                  <a:latin typeface="Calibri" panose="020F0502020204030204"/>
                </a:rPr>
                <a:t>Concept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193F92A-F33E-9E4F-B6CF-FCF35EA1A42A}"/>
                </a:ext>
              </a:extLst>
            </p:cNvPr>
            <p:cNvSpPr txBox="1"/>
            <p:nvPr/>
          </p:nvSpPr>
          <p:spPr>
            <a:xfrm>
              <a:off x="9125096" y="3775066"/>
              <a:ext cx="238099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6949"/>
              <a:r>
                <a:rPr lang="en-US" dirty="0">
                  <a:solidFill>
                    <a:srgbClr val="000000"/>
                  </a:solidFill>
                  <a:latin typeface="Calibri" panose="020F0502020204030204"/>
                </a:rPr>
                <a:t>Cash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1E6B5F3-A923-414C-B713-6A9BBFAF4131}"/>
              </a:ext>
            </a:extLst>
          </p:cNvPr>
          <p:cNvGrpSpPr/>
          <p:nvPr/>
        </p:nvGrpSpPr>
        <p:grpSpPr>
          <a:xfrm>
            <a:off x="4388115" y="1312934"/>
            <a:ext cx="1133294" cy="913864"/>
            <a:chOff x="5473700" y="1342556"/>
            <a:chExt cx="1511059" cy="121848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A73934E-B942-204A-B306-519B63EC9C49}"/>
                </a:ext>
              </a:extLst>
            </p:cNvPr>
            <p:cNvSpPr txBox="1"/>
            <p:nvPr/>
          </p:nvSpPr>
          <p:spPr>
            <a:xfrm>
              <a:off x="5473700" y="1342556"/>
              <a:ext cx="1511059" cy="121848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40749"/>
                </a:avLst>
              </a:prstTxWarp>
              <a:spAutoFit/>
            </a:bodyPr>
            <a:lstStyle/>
            <a:p>
              <a:pPr algn="ctr" defTabSz="456949"/>
              <a:r>
                <a:rPr lang="en-US" b="1" dirty="0">
                  <a:solidFill>
                    <a:srgbClr val="000000"/>
                  </a:solidFill>
                  <a:latin typeface="Calibri" panose="020F0502020204030204"/>
                </a:rPr>
                <a:t>Software Dev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FB14F99-506D-CE48-93B7-47DAE38CF0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070" b="95048" l="6550" r="94409">
                          <a14:foregroundMark x1="17572" y1="12300" x2="17572" y2="12300"/>
                          <a14:foregroundMark x1="13099" y1="9904" x2="13099" y2="9904"/>
                          <a14:foregroundMark x1="9585" y1="7987" x2="9585" y2="15016"/>
                          <a14:foregroundMark x1="9585" y1="15016" x2="16294" y2="17732"/>
                          <a14:foregroundMark x1="16294" y1="17732" x2="17572" y2="10703"/>
                          <a14:foregroundMark x1="17572" y1="10703" x2="10703" y2="7668"/>
                          <a14:foregroundMark x1="10703" y1="7668" x2="9105" y2="8147"/>
                          <a14:foregroundMark x1="6869" y1="13259" x2="6869" y2="13259"/>
                          <a14:foregroundMark x1="16773" y1="30671" x2="9425" y2="32109"/>
                          <a14:foregroundMark x1="9425" y1="32109" x2="7188" y2="38658"/>
                          <a14:foregroundMark x1="7188" y1="38658" x2="11022" y2="44728"/>
                          <a14:foregroundMark x1="11022" y1="44728" x2="17891" y2="45048"/>
                          <a14:foregroundMark x1="17891" y1="45048" x2="19489" y2="38019"/>
                          <a14:foregroundMark x1="19489" y1="38019" x2="16773" y2="31470"/>
                          <a14:foregroundMark x1="16773" y1="31470" x2="15974" y2="31310"/>
                          <a14:foregroundMark x1="19649" y1="46965" x2="19649" y2="46965"/>
                          <a14:foregroundMark x1="7827" y1="46965" x2="7827" y2="46965"/>
                          <a14:foregroundMark x1="34665" y1="8147" x2="31789" y2="14856"/>
                          <a14:foregroundMark x1="31789" y1="14856" x2="35942" y2="21246"/>
                          <a14:foregroundMark x1="35942" y1="21246" x2="43131" y2="21246"/>
                          <a14:foregroundMark x1="43131" y1="21246" x2="46326" y2="14696"/>
                          <a14:foregroundMark x1="46326" y1="14696" x2="43610" y2="8147"/>
                          <a14:foregroundMark x1="43610" y1="8147" x2="36422" y2="7348"/>
                          <a14:foregroundMark x1="36422" y1="7348" x2="34665" y2="7987"/>
                          <a14:foregroundMark x1="61661" y1="6869" x2="54792" y2="9744"/>
                          <a14:foregroundMark x1="54792" y1="9744" x2="53994" y2="17093"/>
                          <a14:foregroundMark x1="53994" y1="17093" x2="60863" y2="19968"/>
                          <a14:foregroundMark x1="60863" y1="19968" x2="67572" y2="18211"/>
                          <a14:foregroundMark x1="67572" y1="18211" x2="67732" y2="11182"/>
                          <a14:foregroundMark x1="67732" y1="11182" x2="62460" y2="6550"/>
                          <a14:foregroundMark x1="62460" y1="6550" x2="61661" y2="6550"/>
                          <a14:foregroundMark x1="83227" y1="7188" x2="78754" y2="13099"/>
                          <a14:foregroundMark x1="78754" y1="13099" x2="81629" y2="19489"/>
                          <a14:foregroundMark x1="81629" y1="19489" x2="89297" y2="20607"/>
                          <a14:foregroundMark x1="89297" y1="20607" x2="92652" y2="13898"/>
                          <a14:foregroundMark x1="92652" y1="13898" x2="88498" y2="8147"/>
                          <a14:foregroundMark x1="88498" y1="8147" x2="82907" y2="7188"/>
                          <a14:foregroundMark x1="91853" y1="8626" x2="91853" y2="8626"/>
                          <a14:foregroundMark x1="93131" y1="12141" x2="93131" y2="12141"/>
                          <a14:foregroundMark x1="94249" y1="15495" x2="94249" y2="15495"/>
                          <a14:foregroundMark x1="69010" y1="37540" x2="69010" y2="37540"/>
                          <a14:foregroundMark x1="61981" y1="37540" x2="61981" y2="37540"/>
                          <a14:foregroundMark x1="54952" y1="39297" x2="54952" y2="39297"/>
                          <a14:foregroundMark x1="58466" y1="44569" x2="58466" y2="44569"/>
                          <a14:foregroundMark x1="63578" y1="45208" x2="63578" y2="45208"/>
                          <a14:foregroundMark x1="57348" y1="41054" x2="62620" y2="45847"/>
                          <a14:foregroundMark x1="62620" y1="45847" x2="65335" y2="42332"/>
                          <a14:foregroundMark x1="53355" y1="42971" x2="60224" y2="46006"/>
                          <a14:foregroundMark x1="60224" y1="46006" x2="67252" y2="46006"/>
                          <a14:foregroundMark x1="67252" y1="46006" x2="68690" y2="43291"/>
                          <a14:foregroundMark x1="55591" y1="46805" x2="55591" y2="46805"/>
                          <a14:foregroundMark x1="59105" y1="47923" x2="59105" y2="47923"/>
                          <a14:foregroundMark x1="63898" y1="47923" x2="63898" y2="47923"/>
                          <a14:foregroundMark x1="60703" y1="47764" x2="60703" y2="47764"/>
                          <a14:foregroundMark x1="68530" y1="46326" x2="68530" y2="46326"/>
                          <a14:foregroundMark x1="65016" y1="48083" x2="65016" y2="48083"/>
                          <a14:foregroundMark x1="81789" y1="30671" x2="79872" y2="37380"/>
                          <a14:foregroundMark x1="79872" y1="37380" x2="81470" y2="44409"/>
                          <a14:foregroundMark x1="81470" y1="44409" x2="89297" y2="45687"/>
                          <a14:foregroundMark x1="89297" y1="45687" x2="94409" y2="40895"/>
                          <a14:foregroundMark x1="94409" y1="40895" x2="93610" y2="33866"/>
                          <a14:foregroundMark x1="93610" y1="33866" x2="86901" y2="30831"/>
                          <a14:foregroundMark x1="86901" y1="30831" x2="84345" y2="38658"/>
                          <a14:foregroundMark x1="57827" y1="56070" x2="57029" y2="63419"/>
                          <a14:foregroundMark x1="57029" y1="63419" x2="63738" y2="60383"/>
                          <a14:foregroundMark x1="63738" y1="60383" x2="66294" y2="67252"/>
                          <a14:foregroundMark x1="66294" y1="67252" x2="61981" y2="69968"/>
                          <a14:foregroundMark x1="60543" y1="72364" x2="60543" y2="72364"/>
                          <a14:foregroundMark x1="64537" y1="71246" x2="64537" y2="71246"/>
                          <a14:foregroundMark x1="60543" y1="71246" x2="60543" y2="71246"/>
                          <a14:foregroundMark x1="58466" y1="71086" x2="65655" y2="70927"/>
                          <a14:foregroundMark x1="65655" y1="70927" x2="66933" y2="70128"/>
                          <a14:foregroundMark x1="60863" y1="72843" x2="60863" y2="72843"/>
                          <a14:foregroundMark x1="63898" y1="72204" x2="63898" y2="72204"/>
                          <a14:foregroundMark x1="81629" y1="57029" x2="79233" y2="63738"/>
                          <a14:foregroundMark x1="79233" y1="63738" x2="84824" y2="67891"/>
                          <a14:foregroundMark x1="84824" y1="67891" x2="92173" y2="67412"/>
                          <a14:foregroundMark x1="92173" y1="67412" x2="93450" y2="60543"/>
                          <a14:foregroundMark x1="93450" y1="60543" x2="88818" y2="55272"/>
                          <a14:foregroundMark x1="88818" y1="55272" x2="85783" y2="61981"/>
                          <a14:foregroundMark x1="85783" y1="61981" x2="86102" y2="62300"/>
                          <a14:foregroundMark x1="20767" y1="65495" x2="13099" y2="67252"/>
                          <a14:foregroundMark x1="13099" y1="67252" x2="10863" y2="60703"/>
                          <a14:foregroundMark x1="10863" y1="60703" x2="17732" y2="58626"/>
                          <a14:foregroundMark x1="17732" y1="58626" x2="19329" y2="61661"/>
                          <a14:foregroundMark x1="42492" y1="56550" x2="35463" y2="56869"/>
                          <a14:foregroundMark x1="35463" y1="56869" x2="32268" y2="63259"/>
                          <a14:foregroundMark x1="32268" y1="63259" x2="36262" y2="69010"/>
                          <a14:foregroundMark x1="36262" y1="69010" x2="43610" y2="69649"/>
                          <a14:foregroundMark x1="43610" y1="69649" x2="45527" y2="62939"/>
                          <a14:foregroundMark x1="45527" y1="62939" x2="40895" y2="56869"/>
                          <a14:foregroundMark x1="40895" y1="56869" x2="40096" y2="56869"/>
                          <a14:foregroundMark x1="37859" y1="61981" x2="37859" y2="61981"/>
                          <a14:foregroundMark x1="33227" y1="80671" x2="32748" y2="88019"/>
                          <a14:foregroundMark x1="32748" y1="88019" x2="37859" y2="92812"/>
                          <a14:foregroundMark x1="37859" y1="92812" x2="44249" y2="90256"/>
                          <a14:foregroundMark x1="44249" y1="90256" x2="43770" y2="82748"/>
                          <a14:foregroundMark x1="43770" y1="82748" x2="37700" y2="79073"/>
                          <a14:foregroundMark x1="37700" y1="79073" x2="33227" y2="80831"/>
                          <a14:foregroundMark x1="38019" y1="95048" x2="38019" y2="95048"/>
                          <a14:foregroundMark x1="30351" y1="10863" x2="30351" y2="10863"/>
                          <a14:foregroundMark x1="40415" y1="6869" x2="40415" y2="6869"/>
                          <a14:foregroundMark x1="42332" y1="7188" x2="42332" y2="7188"/>
                          <a14:foregroundMark x1="40895" y1="6070" x2="40895" y2="6070"/>
                          <a14:foregroundMark x1="10703" y1="79073" x2="17093" y2="81949"/>
                          <a14:foregroundMark x1="17093" y1="81949" x2="18850" y2="89137"/>
                          <a14:foregroundMark x1="18850" y1="89137" x2="12460" y2="92173"/>
                          <a14:foregroundMark x1="12460" y1="92173" x2="6550" y2="87220"/>
                          <a14:foregroundMark x1="6550" y1="87220" x2="9904" y2="80990"/>
                          <a14:foregroundMark x1="9904" y1="80990" x2="10224" y2="80831"/>
                          <a14:foregroundMark x1="19169" y1="94569" x2="19169" y2="94569"/>
                          <a14:foregroundMark x1="7827" y1="94089" x2="7827" y2="94089"/>
                          <a14:foregroundMark x1="20288" y1="94409" x2="20288" y2="94409"/>
                          <a14:foregroundMark x1="57668" y1="79553" x2="52077" y2="84505"/>
                          <a14:foregroundMark x1="52077" y1="84505" x2="56869" y2="90575"/>
                          <a14:foregroundMark x1="56869" y1="90575" x2="64537" y2="89936"/>
                          <a14:foregroundMark x1="64537" y1="89936" x2="67572" y2="83546"/>
                          <a14:foregroundMark x1="67572" y1="83546" x2="60703" y2="79712"/>
                          <a14:foregroundMark x1="60703" y1="79712" x2="60224" y2="79712"/>
                          <a14:foregroundMark x1="81310" y1="83067" x2="85144" y2="88978"/>
                          <a14:foregroundMark x1="85144" y1="88978" x2="92013" y2="87380"/>
                          <a14:foregroundMark x1="92013" y1="87380" x2="86741" y2="82268"/>
                          <a14:foregroundMark x1="86741" y1="82268" x2="84345" y2="82109"/>
                        </a14:backgroundRemoval>
                      </a14:imgEffect>
                    </a14:imgLayer>
                  </a14:imgProps>
                </a:ext>
              </a:extLst>
            </a:blip>
            <a:srcRect t="25299" r="72661" b="49707"/>
            <a:stretch/>
          </p:blipFill>
          <p:spPr>
            <a:xfrm>
              <a:off x="5680526" y="1448610"/>
              <a:ext cx="992329" cy="907157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4D804F84-4910-9240-8D80-F7C2F2DD60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50000" t="50034" r="25657" b="24645"/>
          <a:stretch/>
        </p:blipFill>
        <p:spPr>
          <a:xfrm>
            <a:off x="1037908" y="1391204"/>
            <a:ext cx="662665" cy="6892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94B2B14-6BD6-FB4D-875E-C79B36F728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74153" t="74933"/>
          <a:stretch/>
        </p:blipFill>
        <p:spPr>
          <a:xfrm>
            <a:off x="1903973" y="496809"/>
            <a:ext cx="703619" cy="68237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C843603-1E9C-3942-BFD6-D7A28B8C65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50672" r="24612" b="74489"/>
          <a:stretch/>
        </p:blipFill>
        <p:spPr>
          <a:xfrm>
            <a:off x="5608300" y="404310"/>
            <a:ext cx="672840" cy="69449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A6CE4A0-31BE-0544-AB15-64E6826E68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75829" b="74079"/>
          <a:stretch/>
        </p:blipFill>
        <p:spPr>
          <a:xfrm>
            <a:off x="3262446" y="2712694"/>
            <a:ext cx="658004" cy="70563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1AA4057-8BF4-B746-B8A6-04B7DBEBD4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t="73421" r="72792"/>
          <a:stretch/>
        </p:blipFill>
        <p:spPr>
          <a:xfrm>
            <a:off x="2970500" y="1281968"/>
            <a:ext cx="740683" cy="72355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FFDF85B-8998-EF4D-ADC8-E0937A3651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26090" t="74535" r="49767"/>
          <a:stretch/>
        </p:blipFill>
        <p:spPr>
          <a:xfrm>
            <a:off x="4724523" y="2863531"/>
            <a:ext cx="657225" cy="69321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263010F-939E-E046-B943-CC4E404012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t="50554" r="73285" b="26266"/>
          <a:stretch/>
        </p:blipFill>
        <p:spPr>
          <a:xfrm>
            <a:off x="6894165" y="452100"/>
            <a:ext cx="727240" cy="63100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3C92984-0FD9-FC4C-B05F-4189669809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26849" t="26974" r="47852" b="48553"/>
          <a:stretch/>
        </p:blipFill>
        <p:spPr>
          <a:xfrm>
            <a:off x="5979027" y="1609411"/>
            <a:ext cx="688687" cy="66620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00CEDA4-E2AB-7446-982B-B2FF0AFCDD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26197" t="50961" r="48251" b="23845"/>
          <a:stretch/>
        </p:blipFill>
        <p:spPr>
          <a:xfrm>
            <a:off x="879182" y="2704379"/>
            <a:ext cx="695597" cy="68583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8D16C06-1B1A-A541-A040-0045C80117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51077" t="27589" r="24839" b="48658"/>
          <a:stretch/>
        </p:blipFill>
        <p:spPr>
          <a:xfrm>
            <a:off x="2028279" y="2317765"/>
            <a:ext cx="655615" cy="64661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5754E84-E1E2-5248-8C84-F486EB770B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26476" t="1737" r="50802" b="73310"/>
          <a:stretch/>
        </p:blipFill>
        <p:spPr>
          <a:xfrm>
            <a:off x="3917079" y="405974"/>
            <a:ext cx="618548" cy="67927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9B00B76-B654-1A47-8D5E-C5F99A1B2E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75149" t="49512" r="378" b="25032"/>
          <a:stretch/>
        </p:blipFill>
        <p:spPr>
          <a:xfrm>
            <a:off x="6173554" y="2861118"/>
            <a:ext cx="666206" cy="69298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0445314-1090-3944-87E1-20B4F12C29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74053" t="25730" b="47691"/>
          <a:stretch/>
        </p:blipFill>
        <p:spPr>
          <a:xfrm>
            <a:off x="7289584" y="2067248"/>
            <a:ext cx="706355" cy="72355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9AE2F73-1A5C-284D-BC9B-61E7CFD46248}"/>
              </a:ext>
            </a:extLst>
          </p:cNvPr>
          <p:cNvGrpSpPr/>
          <p:nvPr/>
        </p:nvGrpSpPr>
        <p:grpSpPr>
          <a:xfrm>
            <a:off x="802594" y="1285134"/>
            <a:ext cx="1133294" cy="913864"/>
            <a:chOff x="822086" y="1604273"/>
            <a:chExt cx="1511059" cy="121848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2F663EA-8D19-CF4C-8E6E-55B6209911FE}"/>
                </a:ext>
              </a:extLst>
            </p:cNvPr>
            <p:cNvSpPr txBox="1"/>
            <p:nvPr/>
          </p:nvSpPr>
          <p:spPr>
            <a:xfrm>
              <a:off x="822086" y="1604273"/>
              <a:ext cx="1511059" cy="121848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40749"/>
                </a:avLst>
              </a:prstTxWarp>
              <a:spAutoFit/>
            </a:bodyPr>
            <a:lstStyle/>
            <a:p>
              <a:pPr algn="ctr" defTabSz="456949"/>
              <a:r>
                <a:rPr lang="en-US" b="1" dirty="0">
                  <a:solidFill>
                    <a:srgbClr val="000000"/>
                  </a:solidFill>
                  <a:latin typeface="Calibri" panose="020F0502020204030204"/>
                </a:rPr>
                <a:t>Product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EB88E79-03BC-6545-995D-D4574038F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70" b="95048" l="6550" r="94409">
                          <a14:foregroundMark x1="17572" y1="12300" x2="17572" y2="12300"/>
                          <a14:foregroundMark x1="13099" y1="9904" x2="13099" y2="9904"/>
                          <a14:foregroundMark x1="9585" y1="7987" x2="9585" y2="15016"/>
                          <a14:foregroundMark x1="9585" y1="15016" x2="16294" y2="17732"/>
                          <a14:foregroundMark x1="16294" y1="17732" x2="17572" y2="10703"/>
                          <a14:foregroundMark x1="17572" y1="10703" x2="10703" y2="7668"/>
                          <a14:foregroundMark x1="10703" y1="7668" x2="9105" y2="8147"/>
                          <a14:foregroundMark x1="6869" y1="13259" x2="6869" y2="13259"/>
                          <a14:foregroundMark x1="16773" y1="30671" x2="9425" y2="32109"/>
                          <a14:foregroundMark x1="9425" y1="32109" x2="7188" y2="38658"/>
                          <a14:foregroundMark x1="7188" y1="38658" x2="11022" y2="44728"/>
                          <a14:foregroundMark x1="11022" y1="44728" x2="17891" y2="45048"/>
                          <a14:foregroundMark x1="17891" y1="45048" x2="19489" y2="38019"/>
                          <a14:foregroundMark x1="19489" y1="38019" x2="16773" y2="31470"/>
                          <a14:foregroundMark x1="16773" y1="31470" x2="15974" y2="31310"/>
                          <a14:foregroundMark x1="19649" y1="46965" x2="19649" y2="46965"/>
                          <a14:foregroundMark x1="7827" y1="46965" x2="7827" y2="46965"/>
                          <a14:foregroundMark x1="34665" y1="8147" x2="31789" y2="14856"/>
                          <a14:foregroundMark x1="31789" y1="14856" x2="35942" y2="21246"/>
                          <a14:foregroundMark x1="35942" y1="21246" x2="43131" y2="21246"/>
                          <a14:foregroundMark x1="43131" y1="21246" x2="46326" y2="14696"/>
                          <a14:foregroundMark x1="46326" y1="14696" x2="43610" y2="8147"/>
                          <a14:foregroundMark x1="43610" y1="8147" x2="36422" y2="7348"/>
                          <a14:foregroundMark x1="36422" y1="7348" x2="34665" y2="7987"/>
                          <a14:foregroundMark x1="61661" y1="6869" x2="54792" y2="9744"/>
                          <a14:foregroundMark x1="54792" y1="9744" x2="53994" y2="17093"/>
                          <a14:foregroundMark x1="53994" y1="17093" x2="60863" y2="19968"/>
                          <a14:foregroundMark x1="60863" y1="19968" x2="67572" y2="18211"/>
                          <a14:foregroundMark x1="67572" y1="18211" x2="67732" y2="11182"/>
                          <a14:foregroundMark x1="67732" y1="11182" x2="62460" y2="6550"/>
                          <a14:foregroundMark x1="62460" y1="6550" x2="61661" y2="6550"/>
                          <a14:foregroundMark x1="83227" y1="7188" x2="78754" y2="13099"/>
                          <a14:foregroundMark x1="78754" y1="13099" x2="81629" y2="19489"/>
                          <a14:foregroundMark x1="81629" y1="19489" x2="89297" y2="20607"/>
                          <a14:foregroundMark x1="89297" y1="20607" x2="92652" y2="13898"/>
                          <a14:foregroundMark x1="92652" y1="13898" x2="88498" y2="8147"/>
                          <a14:foregroundMark x1="88498" y1="8147" x2="82907" y2="7188"/>
                          <a14:foregroundMark x1="91853" y1="8626" x2="91853" y2="8626"/>
                          <a14:foregroundMark x1="93131" y1="12141" x2="93131" y2="12141"/>
                          <a14:foregroundMark x1="94249" y1="15495" x2="94249" y2="15495"/>
                          <a14:foregroundMark x1="69010" y1="37540" x2="69010" y2="37540"/>
                          <a14:foregroundMark x1="61981" y1="37540" x2="61981" y2="37540"/>
                          <a14:foregroundMark x1="54952" y1="39297" x2="54952" y2="39297"/>
                          <a14:foregroundMark x1="58466" y1="44569" x2="58466" y2="44569"/>
                          <a14:foregroundMark x1="63578" y1="45208" x2="63578" y2="45208"/>
                          <a14:foregroundMark x1="57348" y1="41054" x2="62620" y2="45847"/>
                          <a14:foregroundMark x1="62620" y1="45847" x2="65335" y2="42332"/>
                          <a14:foregroundMark x1="53355" y1="42971" x2="60224" y2="46006"/>
                          <a14:foregroundMark x1="60224" y1="46006" x2="67252" y2="46006"/>
                          <a14:foregroundMark x1="67252" y1="46006" x2="68690" y2="43291"/>
                          <a14:foregroundMark x1="55591" y1="46805" x2="55591" y2="46805"/>
                          <a14:foregroundMark x1="59105" y1="47923" x2="59105" y2="47923"/>
                          <a14:foregroundMark x1="63898" y1="47923" x2="63898" y2="47923"/>
                          <a14:foregroundMark x1="60703" y1="47764" x2="60703" y2="47764"/>
                          <a14:foregroundMark x1="68530" y1="46326" x2="68530" y2="46326"/>
                          <a14:foregroundMark x1="65016" y1="48083" x2="65016" y2="48083"/>
                          <a14:foregroundMark x1="81789" y1="30671" x2="79872" y2="37380"/>
                          <a14:foregroundMark x1="79872" y1="37380" x2="81470" y2="44409"/>
                          <a14:foregroundMark x1="81470" y1="44409" x2="89297" y2="45687"/>
                          <a14:foregroundMark x1="89297" y1="45687" x2="94409" y2="40895"/>
                          <a14:foregroundMark x1="94409" y1="40895" x2="93610" y2="33866"/>
                          <a14:foregroundMark x1="93610" y1="33866" x2="86901" y2="30831"/>
                          <a14:foregroundMark x1="86901" y1="30831" x2="84345" y2="38658"/>
                          <a14:foregroundMark x1="57827" y1="56070" x2="57029" y2="63419"/>
                          <a14:foregroundMark x1="57029" y1="63419" x2="63738" y2="60383"/>
                          <a14:foregroundMark x1="63738" y1="60383" x2="66294" y2="67252"/>
                          <a14:foregroundMark x1="66294" y1="67252" x2="61981" y2="69968"/>
                          <a14:foregroundMark x1="60543" y1="72364" x2="60543" y2="72364"/>
                          <a14:foregroundMark x1="64537" y1="71246" x2="64537" y2="71246"/>
                          <a14:foregroundMark x1="60543" y1="71246" x2="60543" y2="71246"/>
                          <a14:foregroundMark x1="58466" y1="71086" x2="65655" y2="70927"/>
                          <a14:foregroundMark x1="65655" y1="70927" x2="66933" y2="70128"/>
                          <a14:foregroundMark x1="60863" y1="72843" x2="60863" y2="72843"/>
                          <a14:foregroundMark x1="63898" y1="72204" x2="63898" y2="72204"/>
                          <a14:foregroundMark x1="81629" y1="57029" x2="79233" y2="63738"/>
                          <a14:foregroundMark x1="79233" y1="63738" x2="84824" y2="67891"/>
                          <a14:foregroundMark x1="84824" y1="67891" x2="92173" y2="67412"/>
                          <a14:foregroundMark x1="92173" y1="67412" x2="93450" y2="60543"/>
                          <a14:foregroundMark x1="93450" y1="60543" x2="88818" y2="55272"/>
                          <a14:foregroundMark x1="88818" y1="55272" x2="85783" y2="61981"/>
                          <a14:foregroundMark x1="85783" y1="61981" x2="86102" y2="62300"/>
                          <a14:foregroundMark x1="20767" y1="65495" x2="13099" y2="67252"/>
                          <a14:foregroundMark x1="13099" y1="67252" x2="10863" y2="60703"/>
                          <a14:foregroundMark x1="10863" y1="60703" x2="17732" y2="58626"/>
                          <a14:foregroundMark x1="17732" y1="58626" x2="19329" y2="61661"/>
                          <a14:foregroundMark x1="42492" y1="56550" x2="35463" y2="56869"/>
                          <a14:foregroundMark x1="35463" y1="56869" x2="32268" y2="63259"/>
                          <a14:foregroundMark x1="32268" y1="63259" x2="36262" y2="69010"/>
                          <a14:foregroundMark x1="36262" y1="69010" x2="43610" y2="69649"/>
                          <a14:foregroundMark x1="43610" y1="69649" x2="45527" y2="62939"/>
                          <a14:foregroundMark x1="45527" y1="62939" x2="40895" y2="56869"/>
                          <a14:foregroundMark x1="40895" y1="56869" x2="40096" y2="56869"/>
                          <a14:foregroundMark x1="37859" y1="61981" x2="37859" y2="61981"/>
                          <a14:foregroundMark x1="33227" y1="80671" x2="32748" y2="88019"/>
                          <a14:foregroundMark x1="32748" y1="88019" x2="37859" y2="92812"/>
                          <a14:foregroundMark x1="37859" y1="92812" x2="44249" y2="90256"/>
                          <a14:foregroundMark x1="44249" y1="90256" x2="43770" y2="82748"/>
                          <a14:foregroundMark x1="43770" y1="82748" x2="37700" y2="79073"/>
                          <a14:foregroundMark x1="37700" y1="79073" x2="33227" y2="80831"/>
                          <a14:foregroundMark x1="38019" y1="95048" x2="38019" y2="95048"/>
                          <a14:foregroundMark x1="30351" y1="10863" x2="30351" y2="10863"/>
                          <a14:foregroundMark x1="40415" y1="6869" x2="40415" y2="6869"/>
                          <a14:foregroundMark x1="42332" y1="7188" x2="42332" y2="7188"/>
                          <a14:foregroundMark x1="40895" y1="6070" x2="40895" y2="6070"/>
                          <a14:foregroundMark x1="10703" y1="79073" x2="17093" y2="81949"/>
                          <a14:foregroundMark x1="17093" y1="81949" x2="18850" y2="89137"/>
                          <a14:foregroundMark x1="18850" y1="89137" x2="12460" y2="92173"/>
                          <a14:foregroundMark x1="12460" y1="92173" x2="6550" y2="87220"/>
                          <a14:foregroundMark x1="6550" y1="87220" x2="9904" y2="80990"/>
                          <a14:foregroundMark x1="9904" y1="80990" x2="10224" y2="80831"/>
                          <a14:foregroundMark x1="19169" y1="94569" x2="19169" y2="94569"/>
                          <a14:foregroundMark x1="7827" y1="94089" x2="7827" y2="94089"/>
                          <a14:foregroundMark x1="20288" y1="94409" x2="20288" y2="94409"/>
                          <a14:foregroundMark x1="57668" y1="79553" x2="52077" y2="84505"/>
                          <a14:foregroundMark x1="52077" y1="84505" x2="56869" y2="90575"/>
                          <a14:foregroundMark x1="56869" y1="90575" x2="64537" y2="89936"/>
                          <a14:foregroundMark x1="64537" y1="89936" x2="67572" y2="83546"/>
                          <a14:foregroundMark x1="67572" y1="83546" x2="60703" y2="79712"/>
                          <a14:foregroundMark x1="60703" y1="79712" x2="60224" y2="79712"/>
                          <a14:foregroundMark x1="81310" y1="83067" x2="85144" y2="88978"/>
                          <a14:foregroundMark x1="85144" y1="88978" x2="92013" y2="87380"/>
                          <a14:foregroundMark x1="92013" y1="87380" x2="86741" y2="82268"/>
                          <a14:foregroundMark x1="86741" y1="82268" x2="84345" y2="82109"/>
                        </a14:backgroundRemoval>
                      </a14:imgEffect>
                    </a14:imgLayer>
                  </a14:imgProps>
                </a:ext>
              </a:extLst>
            </a:blip>
            <a:srcRect l="50000" t="50034" r="25657" b="24645"/>
            <a:stretch/>
          </p:blipFill>
          <p:spPr>
            <a:xfrm>
              <a:off x="1135838" y="1745700"/>
              <a:ext cx="883553" cy="919061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DB4540F-F0AE-634D-A7C3-A9D215288282}"/>
              </a:ext>
            </a:extLst>
          </p:cNvPr>
          <p:cNvGrpSpPr/>
          <p:nvPr/>
        </p:nvGrpSpPr>
        <p:grpSpPr>
          <a:xfrm>
            <a:off x="1761340" y="2162623"/>
            <a:ext cx="1133294" cy="913864"/>
            <a:chOff x="2346865" y="2883497"/>
            <a:chExt cx="1511059" cy="121848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3DFD354-A97B-8C47-A858-520746EB6CCC}"/>
                </a:ext>
              </a:extLst>
            </p:cNvPr>
            <p:cNvSpPr txBox="1"/>
            <p:nvPr/>
          </p:nvSpPr>
          <p:spPr>
            <a:xfrm>
              <a:off x="2346865" y="2883497"/>
              <a:ext cx="1511059" cy="121848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40749"/>
                </a:avLst>
              </a:prstTxWarp>
              <a:spAutoFit/>
            </a:bodyPr>
            <a:lstStyle/>
            <a:p>
              <a:pPr algn="ctr" defTabSz="456949"/>
              <a:r>
                <a:rPr lang="en-US" b="1" dirty="0">
                  <a:solidFill>
                    <a:srgbClr val="000000"/>
                  </a:solidFill>
                  <a:latin typeface="Calibri" panose="020F0502020204030204"/>
                </a:rPr>
                <a:t>Finance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6A80F7B-1D4D-644B-96D4-2814EDA47E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70" b="95048" l="6550" r="94409">
                          <a14:foregroundMark x1="17572" y1="12300" x2="17572" y2="12300"/>
                          <a14:foregroundMark x1="13099" y1="9904" x2="13099" y2="9904"/>
                          <a14:foregroundMark x1="9585" y1="7987" x2="9585" y2="15016"/>
                          <a14:foregroundMark x1="9585" y1="15016" x2="16294" y2="17732"/>
                          <a14:foregroundMark x1="16294" y1="17732" x2="17572" y2="10703"/>
                          <a14:foregroundMark x1="17572" y1="10703" x2="10703" y2="7668"/>
                          <a14:foregroundMark x1="10703" y1="7668" x2="9105" y2="8147"/>
                          <a14:foregroundMark x1="6869" y1="13259" x2="6869" y2="13259"/>
                          <a14:foregroundMark x1="16773" y1="30671" x2="9425" y2="32109"/>
                          <a14:foregroundMark x1="9425" y1="32109" x2="7188" y2="38658"/>
                          <a14:foregroundMark x1="7188" y1="38658" x2="11022" y2="44728"/>
                          <a14:foregroundMark x1="11022" y1="44728" x2="17891" y2="45048"/>
                          <a14:foregroundMark x1="17891" y1="45048" x2="19489" y2="38019"/>
                          <a14:foregroundMark x1="19489" y1="38019" x2="16773" y2="31470"/>
                          <a14:foregroundMark x1="16773" y1="31470" x2="15974" y2="31310"/>
                          <a14:foregroundMark x1="19649" y1="46965" x2="19649" y2="46965"/>
                          <a14:foregroundMark x1="7827" y1="46965" x2="7827" y2="46965"/>
                          <a14:foregroundMark x1="34665" y1="8147" x2="31789" y2="14856"/>
                          <a14:foregroundMark x1="31789" y1="14856" x2="35942" y2="21246"/>
                          <a14:foregroundMark x1="35942" y1="21246" x2="43131" y2="21246"/>
                          <a14:foregroundMark x1="43131" y1="21246" x2="46326" y2="14696"/>
                          <a14:foregroundMark x1="46326" y1="14696" x2="43610" y2="8147"/>
                          <a14:foregroundMark x1="43610" y1="8147" x2="36422" y2="7348"/>
                          <a14:foregroundMark x1="36422" y1="7348" x2="34665" y2="7987"/>
                          <a14:foregroundMark x1="61661" y1="6869" x2="54792" y2="9744"/>
                          <a14:foregroundMark x1="54792" y1="9744" x2="53994" y2="17093"/>
                          <a14:foregroundMark x1="53994" y1="17093" x2="60863" y2="19968"/>
                          <a14:foregroundMark x1="60863" y1="19968" x2="67572" y2="18211"/>
                          <a14:foregroundMark x1="67572" y1="18211" x2="67732" y2="11182"/>
                          <a14:foregroundMark x1="67732" y1="11182" x2="62460" y2="6550"/>
                          <a14:foregroundMark x1="62460" y1="6550" x2="61661" y2="6550"/>
                          <a14:foregroundMark x1="83227" y1="7188" x2="78754" y2="13099"/>
                          <a14:foregroundMark x1="78754" y1="13099" x2="81629" y2="19489"/>
                          <a14:foregroundMark x1="81629" y1="19489" x2="89297" y2="20607"/>
                          <a14:foregroundMark x1="89297" y1="20607" x2="92652" y2="13898"/>
                          <a14:foregroundMark x1="92652" y1="13898" x2="88498" y2="8147"/>
                          <a14:foregroundMark x1="88498" y1="8147" x2="82907" y2="7188"/>
                          <a14:foregroundMark x1="91853" y1="8626" x2="91853" y2="8626"/>
                          <a14:foregroundMark x1="93131" y1="12141" x2="93131" y2="12141"/>
                          <a14:foregroundMark x1="94249" y1="15495" x2="94249" y2="15495"/>
                          <a14:foregroundMark x1="69010" y1="37540" x2="69010" y2="37540"/>
                          <a14:foregroundMark x1="61981" y1="37540" x2="61981" y2="37540"/>
                          <a14:foregroundMark x1="54952" y1="39297" x2="54952" y2="39297"/>
                          <a14:foregroundMark x1="58466" y1="44569" x2="58466" y2="44569"/>
                          <a14:foregroundMark x1="63578" y1="45208" x2="63578" y2="45208"/>
                          <a14:foregroundMark x1="57348" y1="41054" x2="62620" y2="45847"/>
                          <a14:foregroundMark x1="62620" y1="45847" x2="65335" y2="42332"/>
                          <a14:foregroundMark x1="53355" y1="42971" x2="60224" y2="46006"/>
                          <a14:foregroundMark x1="60224" y1="46006" x2="67252" y2="46006"/>
                          <a14:foregroundMark x1="67252" y1="46006" x2="68690" y2="43291"/>
                          <a14:foregroundMark x1="55591" y1="46805" x2="55591" y2="46805"/>
                          <a14:foregroundMark x1="59105" y1="47923" x2="59105" y2="47923"/>
                          <a14:foregroundMark x1="63898" y1="47923" x2="63898" y2="47923"/>
                          <a14:foregroundMark x1="60703" y1="47764" x2="60703" y2="47764"/>
                          <a14:foregroundMark x1="68530" y1="46326" x2="68530" y2="46326"/>
                          <a14:foregroundMark x1="65016" y1="48083" x2="65016" y2="48083"/>
                          <a14:foregroundMark x1="81789" y1="30671" x2="79872" y2="37380"/>
                          <a14:foregroundMark x1="79872" y1="37380" x2="81470" y2="44409"/>
                          <a14:foregroundMark x1="81470" y1="44409" x2="89297" y2="45687"/>
                          <a14:foregroundMark x1="89297" y1="45687" x2="94409" y2="40895"/>
                          <a14:foregroundMark x1="94409" y1="40895" x2="93610" y2="33866"/>
                          <a14:foregroundMark x1="93610" y1="33866" x2="86901" y2="30831"/>
                          <a14:foregroundMark x1="86901" y1="30831" x2="84345" y2="38658"/>
                          <a14:foregroundMark x1="57827" y1="56070" x2="57029" y2="63419"/>
                          <a14:foregroundMark x1="57029" y1="63419" x2="63738" y2="60383"/>
                          <a14:foregroundMark x1="63738" y1="60383" x2="66294" y2="67252"/>
                          <a14:foregroundMark x1="66294" y1="67252" x2="61981" y2="69968"/>
                          <a14:foregroundMark x1="60543" y1="72364" x2="60543" y2="72364"/>
                          <a14:foregroundMark x1="64537" y1="71246" x2="64537" y2="71246"/>
                          <a14:foregroundMark x1="60543" y1="71246" x2="60543" y2="71246"/>
                          <a14:foregroundMark x1="58466" y1="71086" x2="65655" y2="70927"/>
                          <a14:foregroundMark x1="65655" y1="70927" x2="66933" y2="70128"/>
                          <a14:foregroundMark x1="60863" y1="72843" x2="60863" y2="72843"/>
                          <a14:foregroundMark x1="63898" y1="72204" x2="63898" y2="72204"/>
                          <a14:foregroundMark x1="81629" y1="57029" x2="79233" y2="63738"/>
                          <a14:foregroundMark x1="79233" y1="63738" x2="84824" y2="67891"/>
                          <a14:foregroundMark x1="84824" y1="67891" x2="92173" y2="67412"/>
                          <a14:foregroundMark x1="92173" y1="67412" x2="93450" y2="60543"/>
                          <a14:foregroundMark x1="93450" y1="60543" x2="88818" y2="55272"/>
                          <a14:foregroundMark x1="88818" y1="55272" x2="85783" y2="61981"/>
                          <a14:foregroundMark x1="85783" y1="61981" x2="86102" y2="62300"/>
                          <a14:foregroundMark x1="20767" y1="65495" x2="13099" y2="67252"/>
                          <a14:foregroundMark x1="13099" y1="67252" x2="10863" y2="60703"/>
                          <a14:foregroundMark x1="10863" y1="60703" x2="17732" y2="58626"/>
                          <a14:foregroundMark x1="17732" y1="58626" x2="19329" y2="61661"/>
                          <a14:foregroundMark x1="42492" y1="56550" x2="35463" y2="56869"/>
                          <a14:foregroundMark x1="35463" y1="56869" x2="32268" y2="63259"/>
                          <a14:foregroundMark x1="32268" y1="63259" x2="36262" y2="69010"/>
                          <a14:foregroundMark x1="36262" y1="69010" x2="43610" y2="69649"/>
                          <a14:foregroundMark x1="43610" y1="69649" x2="45527" y2="62939"/>
                          <a14:foregroundMark x1="45527" y1="62939" x2="40895" y2="56869"/>
                          <a14:foregroundMark x1="40895" y1="56869" x2="40096" y2="56869"/>
                          <a14:foregroundMark x1="37859" y1="61981" x2="37859" y2="61981"/>
                          <a14:foregroundMark x1="33227" y1="80671" x2="32748" y2="88019"/>
                          <a14:foregroundMark x1="32748" y1="88019" x2="37859" y2="92812"/>
                          <a14:foregroundMark x1="37859" y1="92812" x2="44249" y2="90256"/>
                          <a14:foregroundMark x1="44249" y1="90256" x2="43770" y2="82748"/>
                          <a14:foregroundMark x1="43770" y1="82748" x2="37700" y2="79073"/>
                          <a14:foregroundMark x1="37700" y1="79073" x2="33227" y2="80831"/>
                          <a14:foregroundMark x1="38019" y1="95048" x2="38019" y2="95048"/>
                          <a14:foregroundMark x1="30351" y1="10863" x2="30351" y2="10863"/>
                          <a14:foregroundMark x1="40415" y1="6869" x2="40415" y2="6869"/>
                          <a14:foregroundMark x1="42332" y1="7188" x2="42332" y2="7188"/>
                          <a14:foregroundMark x1="40895" y1="6070" x2="40895" y2="6070"/>
                          <a14:foregroundMark x1="10703" y1="79073" x2="17093" y2="81949"/>
                          <a14:foregroundMark x1="17093" y1="81949" x2="18850" y2="89137"/>
                          <a14:foregroundMark x1="18850" y1="89137" x2="12460" y2="92173"/>
                          <a14:foregroundMark x1="12460" y1="92173" x2="6550" y2="87220"/>
                          <a14:foregroundMark x1="6550" y1="87220" x2="9904" y2="80990"/>
                          <a14:foregroundMark x1="9904" y1="80990" x2="10224" y2="80831"/>
                          <a14:foregroundMark x1="19169" y1="94569" x2="19169" y2="94569"/>
                          <a14:foregroundMark x1="7827" y1="94089" x2="7827" y2="94089"/>
                          <a14:foregroundMark x1="20288" y1="94409" x2="20288" y2="94409"/>
                          <a14:foregroundMark x1="57668" y1="79553" x2="52077" y2="84505"/>
                          <a14:foregroundMark x1="52077" y1="84505" x2="56869" y2="90575"/>
                          <a14:foregroundMark x1="56869" y1="90575" x2="64537" y2="89936"/>
                          <a14:foregroundMark x1="64537" y1="89936" x2="67572" y2="83546"/>
                          <a14:foregroundMark x1="67572" y1="83546" x2="60703" y2="79712"/>
                          <a14:foregroundMark x1="60703" y1="79712" x2="60224" y2="79712"/>
                          <a14:foregroundMark x1="81310" y1="83067" x2="85144" y2="88978"/>
                          <a14:foregroundMark x1="85144" y1="88978" x2="92013" y2="87380"/>
                          <a14:foregroundMark x1="92013" y1="87380" x2="86741" y2="82268"/>
                          <a14:foregroundMark x1="86741" y1="82268" x2="84345" y2="82109"/>
                        </a14:backgroundRemoval>
                      </a14:imgEffect>
                    </a14:imgLayer>
                  </a14:imgProps>
                </a:ext>
              </a:extLst>
            </a:blip>
            <a:srcRect l="51077" t="27589" r="24839" b="48658"/>
            <a:stretch/>
          </p:blipFill>
          <p:spPr>
            <a:xfrm>
              <a:off x="2702783" y="3090353"/>
              <a:ext cx="874153" cy="862148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C3FFA9C-C618-2B49-9458-3BAA980E2788}"/>
              </a:ext>
            </a:extLst>
          </p:cNvPr>
          <p:cNvGrpSpPr/>
          <p:nvPr/>
        </p:nvGrpSpPr>
        <p:grpSpPr>
          <a:xfrm>
            <a:off x="1715152" y="337451"/>
            <a:ext cx="1133294" cy="913864"/>
            <a:chOff x="2365502" y="293688"/>
            <a:chExt cx="1511059" cy="121848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55EBEDA-9583-384F-B374-9C009C1CCC24}"/>
                </a:ext>
              </a:extLst>
            </p:cNvPr>
            <p:cNvSpPr txBox="1"/>
            <p:nvPr/>
          </p:nvSpPr>
          <p:spPr>
            <a:xfrm>
              <a:off x="2365502" y="293688"/>
              <a:ext cx="1511059" cy="121848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40749"/>
                </a:avLst>
              </a:prstTxWarp>
              <a:spAutoFit/>
            </a:bodyPr>
            <a:lstStyle/>
            <a:p>
              <a:pPr algn="ctr" defTabSz="456949"/>
              <a:r>
                <a:rPr lang="en-US" b="1" dirty="0">
                  <a:solidFill>
                    <a:srgbClr val="000000"/>
                  </a:solidFill>
                  <a:latin typeface="Calibri" panose="020F0502020204030204"/>
                </a:rPr>
                <a:t>Sr. Leaders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94327D2-A908-3B4E-AC06-3C9650A2D8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70" b="95048" l="6550" r="94409">
                          <a14:foregroundMark x1="17572" y1="12300" x2="17572" y2="12300"/>
                          <a14:foregroundMark x1="13099" y1="9904" x2="13099" y2="9904"/>
                          <a14:foregroundMark x1="9585" y1="7987" x2="9585" y2="15016"/>
                          <a14:foregroundMark x1="9585" y1="15016" x2="16294" y2="17732"/>
                          <a14:foregroundMark x1="16294" y1="17732" x2="17572" y2="10703"/>
                          <a14:foregroundMark x1="17572" y1="10703" x2="10703" y2="7668"/>
                          <a14:foregroundMark x1="10703" y1="7668" x2="9105" y2="8147"/>
                          <a14:foregroundMark x1="6869" y1="13259" x2="6869" y2="13259"/>
                          <a14:foregroundMark x1="16773" y1="30671" x2="9425" y2="32109"/>
                          <a14:foregroundMark x1="9425" y1="32109" x2="7188" y2="38658"/>
                          <a14:foregroundMark x1="7188" y1="38658" x2="11022" y2="44728"/>
                          <a14:foregroundMark x1="11022" y1="44728" x2="17891" y2="45048"/>
                          <a14:foregroundMark x1="17891" y1="45048" x2="19489" y2="38019"/>
                          <a14:foregroundMark x1="19489" y1="38019" x2="16773" y2="31470"/>
                          <a14:foregroundMark x1="16773" y1="31470" x2="15974" y2="31310"/>
                          <a14:foregroundMark x1="19649" y1="46965" x2="19649" y2="46965"/>
                          <a14:foregroundMark x1="7827" y1="46965" x2="7827" y2="46965"/>
                          <a14:foregroundMark x1="34665" y1="8147" x2="31789" y2="14856"/>
                          <a14:foregroundMark x1="31789" y1="14856" x2="35942" y2="21246"/>
                          <a14:foregroundMark x1="35942" y1="21246" x2="43131" y2="21246"/>
                          <a14:foregroundMark x1="43131" y1="21246" x2="46326" y2="14696"/>
                          <a14:foregroundMark x1="46326" y1="14696" x2="43610" y2="8147"/>
                          <a14:foregroundMark x1="43610" y1="8147" x2="36422" y2="7348"/>
                          <a14:foregroundMark x1="36422" y1="7348" x2="34665" y2="7987"/>
                          <a14:foregroundMark x1="61661" y1="6869" x2="54792" y2="9744"/>
                          <a14:foregroundMark x1="54792" y1="9744" x2="53994" y2="17093"/>
                          <a14:foregroundMark x1="53994" y1="17093" x2="60863" y2="19968"/>
                          <a14:foregroundMark x1="60863" y1="19968" x2="67572" y2="18211"/>
                          <a14:foregroundMark x1="67572" y1="18211" x2="67732" y2="11182"/>
                          <a14:foregroundMark x1="67732" y1="11182" x2="62460" y2="6550"/>
                          <a14:foregroundMark x1="62460" y1="6550" x2="61661" y2="6550"/>
                          <a14:foregroundMark x1="83227" y1="7188" x2="78754" y2="13099"/>
                          <a14:foregroundMark x1="78754" y1="13099" x2="81629" y2="19489"/>
                          <a14:foregroundMark x1="81629" y1="19489" x2="89297" y2="20607"/>
                          <a14:foregroundMark x1="89297" y1="20607" x2="92652" y2="13898"/>
                          <a14:foregroundMark x1="92652" y1="13898" x2="88498" y2="8147"/>
                          <a14:foregroundMark x1="88498" y1="8147" x2="82907" y2="7188"/>
                          <a14:foregroundMark x1="91853" y1="8626" x2="91853" y2="8626"/>
                          <a14:foregroundMark x1="93131" y1="12141" x2="93131" y2="12141"/>
                          <a14:foregroundMark x1="94249" y1="15495" x2="94249" y2="15495"/>
                          <a14:foregroundMark x1="69010" y1="37540" x2="69010" y2="37540"/>
                          <a14:foregroundMark x1="61981" y1="37540" x2="61981" y2="37540"/>
                          <a14:foregroundMark x1="54952" y1="39297" x2="54952" y2="39297"/>
                          <a14:foregroundMark x1="58466" y1="44569" x2="58466" y2="44569"/>
                          <a14:foregroundMark x1="63578" y1="45208" x2="63578" y2="45208"/>
                          <a14:foregroundMark x1="57348" y1="41054" x2="62620" y2="45847"/>
                          <a14:foregroundMark x1="62620" y1="45847" x2="65335" y2="42332"/>
                          <a14:foregroundMark x1="53355" y1="42971" x2="60224" y2="46006"/>
                          <a14:foregroundMark x1="60224" y1="46006" x2="67252" y2="46006"/>
                          <a14:foregroundMark x1="67252" y1="46006" x2="68690" y2="43291"/>
                          <a14:foregroundMark x1="55591" y1="46805" x2="55591" y2="46805"/>
                          <a14:foregroundMark x1="59105" y1="47923" x2="59105" y2="47923"/>
                          <a14:foregroundMark x1="63898" y1="47923" x2="63898" y2="47923"/>
                          <a14:foregroundMark x1="60703" y1="47764" x2="60703" y2="47764"/>
                          <a14:foregroundMark x1="68530" y1="46326" x2="68530" y2="46326"/>
                          <a14:foregroundMark x1="65016" y1="48083" x2="65016" y2="48083"/>
                          <a14:foregroundMark x1="81789" y1="30671" x2="79872" y2="37380"/>
                          <a14:foregroundMark x1="79872" y1="37380" x2="81470" y2="44409"/>
                          <a14:foregroundMark x1="81470" y1="44409" x2="89297" y2="45687"/>
                          <a14:foregroundMark x1="89297" y1="45687" x2="94409" y2="40895"/>
                          <a14:foregroundMark x1="94409" y1="40895" x2="93610" y2="33866"/>
                          <a14:foregroundMark x1="93610" y1="33866" x2="86901" y2="30831"/>
                          <a14:foregroundMark x1="86901" y1="30831" x2="84345" y2="38658"/>
                          <a14:foregroundMark x1="57827" y1="56070" x2="57029" y2="63419"/>
                          <a14:foregroundMark x1="57029" y1="63419" x2="63738" y2="60383"/>
                          <a14:foregroundMark x1="63738" y1="60383" x2="66294" y2="67252"/>
                          <a14:foregroundMark x1="66294" y1="67252" x2="61981" y2="69968"/>
                          <a14:foregroundMark x1="60543" y1="72364" x2="60543" y2="72364"/>
                          <a14:foregroundMark x1="64537" y1="71246" x2="64537" y2="71246"/>
                          <a14:foregroundMark x1="60543" y1="71246" x2="60543" y2="71246"/>
                          <a14:foregroundMark x1="58466" y1="71086" x2="65655" y2="70927"/>
                          <a14:foregroundMark x1="65655" y1="70927" x2="66933" y2="70128"/>
                          <a14:foregroundMark x1="60863" y1="72843" x2="60863" y2="72843"/>
                          <a14:foregroundMark x1="63898" y1="72204" x2="63898" y2="72204"/>
                          <a14:foregroundMark x1="81629" y1="57029" x2="79233" y2="63738"/>
                          <a14:foregroundMark x1="79233" y1="63738" x2="84824" y2="67891"/>
                          <a14:foregroundMark x1="84824" y1="67891" x2="92173" y2="67412"/>
                          <a14:foregroundMark x1="92173" y1="67412" x2="93450" y2="60543"/>
                          <a14:foregroundMark x1="93450" y1="60543" x2="88818" y2="55272"/>
                          <a14:foregroundMark x1="88818" y1="55272" x2="85783" y2="61981"/>
                          <a14:foregroundMark x1="85783" y1="61981" x2="86102" y2="62300"/>
                          <a14:foregroundMark x1="20767" y1="65495" x2="13099" y2="67252"/>
                          <a14:foregroundMark x1="13099" y1="67252" x2="10863" y2="60703"/>
                          <a14:foregroundMark x1="10863" y1="60703" x2="17732" y2="58626"/>
                          <a14:foregroundMark x1="17732" y1="58626" x2="19329" y2="61661"/>
                          <a14:foregroundMark x1="42492" y1="56550" x2="35463" y2="56869"/>
                          <a14:foregroundMark x1="35463" y1="56869" x2="32268" y2="63259"/>
                          <a14:foregroundMark x1="32268" y1="63259" x2="36262" y2="69010"/>
                          <a14:foregroundMark x1="36262" y1="69010" x2="43610" y2="69649"/>
                          <a14:foregroundMark x1="43610" y1="69649" x2="45527" y2="62939"/>
                          <a14:foregroundMark x1="45527" y1="62939" x2="40895" y2="56869"/>
                          <a14:foregroundMark x1="40895" y1="56869" x2="40096" y2="56869"/>
                          <a14:foregroundMark x1="37859" y1="61981" x2="37859" y2="61981"/>
                          <a14:foregroundMark x1="33227" y1="80671" x2="32748" y2="88019"/>
                          <a14:foregroundMark x1="32748" y1="88019" x2="37859" y2="92812"/>
                          <a14:foregroundMark x1="37859" y1="92812" x2="44249" y2="90256"/>
                          <a14:foregroundMark x1="44249" y1="90256" x2="43770" y2="82748"/>
                          <a14:foregroundMark x1="43770" y1="82748" x2="37700" y2="79073"/>
                          <a14:foregroundMark x1="37700" y1="79073" x2="33227" y2="80831"/>
                          <a14:foregroundMark x1="38019" y1="95048" x2="38019" y2="95048"/>
                          <a14:foregroundMark x1="30351" y1="10863" x2="30351" y2="10863"/>
                          <a14:foregroundMark x1="40415" y1="6869" x2="40415" y2="6869"/>
                          <a14:foregroundMark x1="42332" y1="7188" x2="42332" y2="7188"/>
                          <a14:foregroundMark x1="40895" y1="6070" x2="40895" y2="6070"/>
                          <a14:foregroundMark x1="10703" y1="79073" x2="17093" y2="81949"/>
                          <a14:foregroundMark x1="17093" y1="81949" x2="18850" y2="89137"/>
                          <a14:foregroundMark x1="18850" y1="89137" x2="12460" y2="92173"/>
                          <a14:foregroundMark x1="12460" y1="92173" x2="6550" y2="87220"/>
                          <a14:foregroundMark x1="6550" y1="87220" x2="9904" y2="80990"/>
                          <a14:foregroundMark x1="9904" y1="80990" x2="10224" y2="80831"/>
                          <a14:foregroundMark x1="19169" y1="94569" x2="19169" y2="94569"/>
                          <a14:foregroundMark x1="7827" y1="94089" x2="7827" y2="94089"/>
                          <a14:foregroundMark x1="20288" y1="94409" x2="20288" y2="94409"/>
                          <a14:foregroundMark x1="57668" y1="79553" x2="52077" y2="84505"/>
                          <a14:foregroundMark x1="52077" y1="84505" x2="56869" y2="90575"/>
                          <a14:foregroundMark x1="56869" y1="90575" x2="64537" y2="89936"/>
                          <a14:foregroundMark x1="64537" y1="89936" x2="67572" y2="83546"/>
                          <a14:foregroundMark x1="67572" y1="83546" x2="60703" y2="79712"/>
                          <a14:foregroundMark x1="60703" y1="79712" x2="60224" y2="79712"/>
                          <a14:foregroundMark x1="81310" y1="83067" x2="85144" y2="88978"/>
                          <a14:foregroundMark x1="85144" y1="88978" x2="92013" y2="87380"/>
                          <a14:foregroundMark x1="92013" y1="87380" x2="86741" y2="82268"/>
                          <a14:foregroundMark x1="86741" y1="82268" x2="84345" y2="82109"/>
                        </a14:backgroundRemoval>
                      </a14:imgEffect>
                    </a14:imgLayer>
                  </a14:imgProps>
                </a:ext>
              </a:extLst>
            </a:blip>
            <a:srcRect l="74153" t="74933"/>
            <a:stretch/>
          </p:blipFill>
          <p:spPr>
            <a:xfrm>
              <a:off x="2617263" y="506166"/>
              <a:ext cx="938159" cy="909832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FABFCB4-0A68-CE42-9859-C14A4712BA50}"/>
              </a:ext>
            </a:extLst>
          </p:cNvPr>
          <p:cNvGrpSpPr/>
          <p:nvPr/>
        </p:nvGrpSpPr>
        <p:grpSpPr>
          <a:xfrm>
            <a:off x="3659707" y="278083"/>
            <a:ext cx="1133294" cy="913864"/>
            <a:chOff x="6229229" y="61060"/>
            <a:chExt cx="1511059" cy="121848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DF49194-D364-4745-B6E4-3861D33E1965}"/>
                </a:ext>
              </a:extLst>
            </p:cNvPr>
            <p:cNvSpPr txBox="1"/>
            <p:nvPr/>
          </p:nvSpPr>
          <p:spPr>
            <a:xfrm>
              <a:off x="6229229" y="61060"/>
              <a:ext cx="1511059" cy="121848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40749"/>
                </a:avLst>
              </a:prstTxWarp>
              <a:spAutoFit/>
            </a:bodyPr>
            <a:lstStyle/>
            <a:p>
              <a:pPr algn="ctr" defTabSz="456949"/>
              <a:r>
                <a:rPr lang="en-US" b="1" dirty="0">
                  <a:solidFill>
                    <a:srgbClr val="000000"/>
                  </a:solidFill>
                  <a:latin typeface="Calibri" panose="020F0502020204030204"/>
                </a:rPr>
                <a:t>PMO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759273D8-6ACC-894B-9643-E06FA8DD65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70" b="95048" l="6550" r="94409">
                          <a14:foregroundMark x1="17572" y1="12300" x2="17572" y2="12300"/>
                          <a14:foregroundMark x1="13099" y1="9904" x2="13099" y2="9904"/>
                          <a14:foregroundMark x1="9585" y1="7987" x2="9585" y2="15016"/>
                          <a14:foregroundMark x1="9585" y1="15016" x2="16294" y2="17732"/>
                          <a14:foregroundMark x1="16294" y1="17732" x2="17572" y2="10703"/>
                          <a14:foregroundMark x1="17572" y1="10703" x2="10703" y2="7668"/>
                          <a14:foregroundMark x1="10703" y1="7668" x2="9105" y2="8147"/>
                          <a14:foregroundMark x1="6869" y1="13259" x2="6869" y2="13259"/>
                          <a14:foregroundMark x1="16773" y1="30671" x2="9425" y2="32109"/>
                          <a14:foregroundMark x1="9425" y1="32109" x2="7188" y2="38658"/>
                          <a14:foregroundMark x1="7188" y1="38658" x2="11022" y2="44728"/>
                          <a14:foregroundMark x1="11022" y1="44728" x2="17891" y2="45048"/>
                          <a14:foregroundMark x1="17891" y1="45048" x2="19489" y2="38019"/>
                          <a14:foregroundMark x1="19489" y1="38019" x2="16773" y2="31470"/>
                          <a14:foregroundMark x1="16773" y1="31470" x2="15974" y2="31310"/>
                          <a14:foregroundMark x1="19649" y1="46965" x2="19649" y2="46965"/>
                          <a14:foregroundMark x1="7827" y1="46965" x2="7827" y2="46965"/>
                          <a14:foregroundMark x1="34665" y1="8147" x2="31789" y2="14856"/>
                          <a14:foregroundMark x1="31789" y1="14856" x2="35942" y2="21246"/>
                          <a14:foregroundMark x1="35942" y1="21246" x2="43131" y2="21246"/>
                          <a14:foregroundMark x1="43131" y1="21246" x2="46326" y2="14696"/>
                          <a14:foregroundMark x1="46326" y1="14696" x2="43610" y2="8147"/>
                          <a14:foregroundMark x1="43610" y1="8147" x2="36422" y2="7348"/>
                          <a14:foregroundMark x1="36422" y1="7348" x2="34665" y2="7987"/>
                          <a14:foregroundMark x1="61661" y1="6869" x2="54792" y2="9744"/>
                          <a14:foregroundMark x1="54792" y1="9744" x2="53994" y2="17093"/>
                          <a14:foregroundMark x1="53994" y1="17093" x2="60863" y2="19968"/>
                          <a14:foregroundMark x1="60863" y1="19968" x2="67572" y2="18211"/>
                          <a14:foregroundMark x1="67572" y1="18211" x2="67732" y2="11182"/>
                          <a14:foregroundMark x1="67732" y1="11182" x2="62460" y2="6550"/>
                          <a14:foregroundMark x1="62460" y1="6550" x2="61661" y2="6550"/>
                          <a14:foregroundMark x1="83227" y1="7188" x2="78754" y2="13099"/>
                          <a14:foregroundMark x1="78754" y1="13099" x2="81629" y2="19489"/>
                          <a14:foregroundMark x1="81629" y1="19489" x2="89297" y2="20607"/>
                          <a14:foregroundMark x1="89297" y1="20607" x2="92652" y2="13898"/>
                          <a14:foregroundMark x1="92652" y1="13898" x2="88498" y2="8147"/>
                          <a14:foregroundMark x1="88498" y1="8147" x2="82907" y2="7188"/>
                          <a14:foregroundMark x1="91853" y1="8626" x2="91853" y2="8626"/>
                          <a14:foregroundMark x1="93131" y1="12141" x2="93131" y2="12141"/>
                          <a14:foregroundMark x1="94249" y1="15495" x2="94249" y2="15495"/>
                          <a14:foregroundMark x1="69010" y1="37540" x2="69010" y2="37540"/>
                          <a14:foregroundMark x1="61981" y1="37540" x2="61981" y2="37540"/>
                          <a14:foregroundMark x1="54952" y1="39297" x2="54952" y2="39297"/>
                          <a14:foregroundMark x1="58466" y1="44569" x2="58466" y2="44569"/>
                          <a14:foregroundMark x1="63578" y1="45208" x2="63578" y2="45208"/>
                          <a14:foregroundMark x1="57348" y1="41054" x2="62620" y2="45847"/>
                          <a14:foregroundMark x1="62620" y1="45847" x2="65335" y2="42332"/>
                          <a14:foregroundMark x1="53355" y1="42971" x2="60224" y2="46006"/>
                          <a14:foregroundMark x1="60224" y1="46006" x2="67252" y2="46006"/>
                          <a14:foregroundMark x1="67252" y1="46006" x2="68690" y2="43291"/>
                          <a14:foregroundMark x1="55591" y1="46805" x2="55591" y2="46805"/>
                          <a14:foregroundMark x1="59105" y1="47923" x2="59105" y2="47923"/>
                          <a14:foregroundMark x1="63898" y1="47923" x2="63898" y2="47923"/>
                          <a14:foregroundMark x1="60703" y1="47764" x2="60703" y2="47764"/>
                          <a14:foregroundMark x1="68530" y1="46326" x2="68530" y2="46326"/>
                          <a14:foregroundMark x1="65016" y1="48083" x2="65016" y2="48083"/>
                          <a14:foregroundMark x1="81789" y1="30671" x2="79872" y2="37380"/>
                          <a14:foregroundMark x1="79872" y1="37380" x2="81470" y2="44409"/>
                          <a14:foregroundMark x1="81470" y1="44409" x2="89297" y2="45687"/>
                          <a14:foregroundMark x1="89297" y1="45687" x2="94409" y2="40895"/>
                          <a14:foregroundMark x1="94409" y1="40895" x2="93610" y2="33866"/>
                          <a14:foregroundMark x1="93610" y1="33866" x2="86901" y2="30831"/>
                          <a14:foregroundMark x1="86901" y1="30831" x2="84345" y2="38658"/>
                          <a14:foregroundMark x1="57827" y1="56070" x2="57029" y2="63419"/>
                          <a14:foregroundMark x1="57029" y1="63419" x2="63738" y2="60383"/>
                          <a14:foregroundMark x1="63738" y1="60383" x2="66294" y2="67252"/>
                          <a14:foregroundMark x1="66294" y1="67252" x2="61981" y2="69968"/>
                          <a14:foregroundMark x1="60543" y1="72364" x2="60543" y2="72364"/>
                          <a14:foregroundMark x1="64537" y1="71246" x2="64537" y2="71246"/>
                          <a14:foregroundMark x1="60543" y1="71246" x2="60543" y2="71246"/>
                          <a14:foregroundMark x1="58466" y1="71086" x2="65655" y2="70927"/>
                          <a14:foregroundMark x1="65655" y1="70927" x2="66933" y2="70128"/>
                          <a14:foregroundMark x1="60863" y1="72843" x2="60863" y2="72843"/>
                          <a14:foregroundMark x1="63898" y1="72204" x2="63898" y2="72204"/>
                          <a14:foregroundMark x1="81629" y1="57029" x2="79233" y2="63738"/>
                          <a14:foregroundMark x1="79233" y1="63738" x2="84824" y2="67891"/>
                          <a14:foregroundMark x1="84824" y1="67891" x2="92173" y2="67412"/>
                          <a14:foregroundMark x1="92173" y1="67412" x2="93450" y2="60543"/>
                          <a14:foregroundMark x1="93450" y1="60543" x2="88818" y2="55272"/>
                          <a14:foregroundMark x1="88818" y1="55272" x2="85783" y2="61981"/>
                          <a14:foregroundMark x1="85783" y1="61981" x2="86102" y2="62300"/>
                          <a14:foregroundMark x1="20767" y1="65495" x2="13099" y2="67252"/>
                          <a14:foregroundMark x1="13099" y1="67252" x2="10863" y2="60703"/>
                          <a14:foregroundMark x1="10863" y1="60703" x2="17732" y2="58626"/>
                          <a14:foregroundMark x1="17732" y1="58626" x2="19329" y2="61661"/>
                          <a14:foregroundMark x1="42492" y1="56550" x2="35463" y2="56869"/>
                          <a14:foregroundMark x1="35463" y1="56869" x2="32268" y2="63259"/>
                          <a14:foregroundMark x1="32268" y1="63259" x2="36262" y2="69010"/>
                          <a14:foregroundMark x1="36262" y1="69010" x2="43610" y2="69649"/>
                          <a14:foregroundMark x1="43610" y1="69649" x2="45527" y2="62939"/>
                          <a14:foregroundMark x1="45527" y1="62939" x2="40895" y2="56869"/>
                          <a14:foregroundMark x1="40895" y1="56869" x2="40096" y2="56869"/>
                          <a14:foregroundMark x1="37859" y1="61981" x2="37859" y2="61981"/>
                          <a14:foregroundMark x1="33227" y1="80671" x2="32748" y2="88019"/>
                          <a14:foregroundMark x1="32748" y1="88019" x2="37859" y2="92812"/>
                          <a14:foregroundMark x1="37859" y1="92812" x2="44249" y2="90256"/>
                          <a14:foregroundMark x1="44249" y1="90256" x2="43770" y2="82748"/>
                          <a14:foregroundMark x1="43770" y1="82748" x2="37700" y2="79073"/>
                          <a14:foregroundMark x1="37700" y1="79073" x2="33227" y2="80831"/>
                          <a14:foregroundMark x1="38019" y1="95048" x2="38019" y2="95048"/>
                          <a14:foregroundMark x1="30351" y1="10863" x2="30351" y2="10863"/>
                          <a14:foregroundMark x1="40415" y1="6869" x2="40415" y2="6869"/>
                          <a14:foregroundMark x1="42332" y1="7188" x2="42332" y2="7188"/>
                          <a14:foregroundMark x1="40895" y1="6070" x2="40895" y2="6070"/>
                          <a14:foregroundMark x1="10703" y1="79073" x2="17093" y2="81949"/>
                          <a14:foregroundMark x1="17093" y1="81949" x2="18850" y2="89137"/>
                          <a14:foregroundMark x1="18850" y1="89137" x2="12460" y2="92173"/>
                          <a14:foregroundMark x1="12460" y1="92173" x2="6550" y2="87220"/>
                          <a14:foregroundMark x1="6550" y1="87220" x2="9904" y2="80990"/>
                          <a14:foregroundMark x1="9904" y1="80990" x2="10224" y2="80831"/>
                          <a14:foregroundMark x1="19169" y1="94569" x2="19169" y2="94569"/>
                          <a14:foregroundMark x1="7827" y1="94089" x2="7827" y2="94089"/>
                          <a14:foregroundMark x1="20288" y1="94409" x2="20288" y2="94409"/>
                          <a14:foregroundMark x1="57668" y1="79553" x2="52077" y2="84505"/>
                          <a14:foregroundMark x1="52077" y1="84505" x2="56869" y2="90575"/>
                          <a14:foregroundMark x1="56869" y1="90575" x2="64537" y2="89936"/>
                          <a14:foregroundMark x1="64537" y1="89936" x2="67572" y2="83546"/>
                          <a14:foregroundMark x1="67572" y1="83546" x2="60703" y2="79712"/>
                          <a14:foregroundMark x1="60703" y1="79712" x2="60224" y2="79712"/>
                          <a14:foregroundMark x1="81310" y1="83067" x2="85144" y2="88978"/>
                          <a14:foregroundMark x1="85144" y1="88978" x2="92013" y2="87380"/>
                          <a14:foregroundMark x1="92013" y1="87380" x2="86741" y2="82268"/>
                          <a14:foregroundMark x1="86741" y1="82268" x2="84345" y2="82109"/>
                        </a14:backgroundRemoval>
                      </a14:imgEffect>
                    </a14:imgLayer>
                  </a14:imgProps>
                </a:ext>
              </a:extLst>
            </a:blip>
            <a:srcRect l="26476" t="1737" r="50802" b="73310"/>
            <a:stretch/>
          </p:blipFill>
          <p:spPr>
            <a:xfrm>
              <a:off x="6572393" y="231581"/>
              <a:ext cx="824730" cy="905701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56091EA-4E5E-7A43-B049-3D302F8D10B7}"/>
              </a:ext>
            </a:extLst>
          </p:cNvPr>
          <p:cNvGrpSpPr/>
          <p:nvPr/>
        </p:nvGrpSpPr>
        <p:grpSpPr>
          <a:xfrm>
            <a:off x="4535627" y="2717796"/>
            <a:ext cx="1133294" cy="913864"/>
            <a:chOff x="4987389" y="3687717"/>
            <a:chExt cx="1511059" cy="121848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E9AEC84-358E-A54A-B2AF-88C7394A943A}"/>
                </a:ext>
              </a:extLst>
            </p:cNvPr>
            <p:cNvSpPr txBox="1"/>
            <p:nvPr/>
          </p:nvSpPr>
          <p:spPr>
            <a:xfrm>
              <a:off x="4987389" y="3687717"/>
              <a:ext cx="1511059" cy="121848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40749"/>
                </a:avLst>
              </a:prstTxWarp>
              <a:spAutoFit/>
            </a:bodyPr>
            <a:lstStyle/>
            <a:p>
              <a:pPr algn="ctr" defTabSz="456949"/>
              <a:r>
                <a:rPr lang="en-US" b="1" dirty="0">
                  <a:solidFill>
                    <a:srgbClr val="000000"/>
                  </a:solidFill>
                  <a:latin typeface="Calibri" panose="020F0502020204030204"/>
                </a:rPr>
                <a:t>HR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0F4FC51-2A64-644F-938B-33FF368C5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070" b="95048" l="6550" r="94409">
                          <a14:foregroundMark x1="17572" y1="12300" x2="17572" y2="12300"/>
                          <a14:foregroundMark x1="13099" y1="9904" x2="13099" y2="9904"/>
                          <a14:foregroundMark x1="9585" y1="7987" x2="9585" y2="15016"/>
                          <a14:foregroundMark x1="9585" y1="15016" x2="16294" y2="17732"/>
                          <a14:foregroundMark x1="16294" y1="17732" x2="17572" y2="10703"/>
                          <a14:foregroundMark x1="17572" y1="10703" x2="10703" y2="7668"/>
                          <a14:foregroundMark x1="10703" y1="7668" x2="9105" y2="8147"/>
                          <a14:foregroundMark x1="6869" y1="13259" x2="6869" y2="13259"/>
                          <a14:foregroundMark x1="16773" y1="30671" x2="9425" y2="32109"/>
                          <a14:foregroundMark x1="9425" y1="32109" x2="7188" y2="38658"/>
                          <a14:foregroundMark x1="7188" y1="38658" x2="11022" y2="44728"/>
                          <a14:foregroundMark x1="11022" y1="44728" x2="17891" y2="45048"/>
                          <a14:foregroundMark x1="17891" y1="45048" x2="19489" y2="38019"/>
                          <a14:foregroundMark x1="19489" y1="38019" x2="16773" y2="31470"/>
                          <a14:foregroundMark x1="16773" y1="31470" x2="15974" y2="31310"/>
                          <a14:foregroundMark x1="19649" y1="46965" x2="19649" y2="46965"/>
                          <a14:foregroundMark x1="7827" y1="46965" x2="7827" y2="46965"/>
                          <a14:foregroundMark x1="34665" y1="8147" x2="31789" y2="14856"/>
                          <a14:foregroundMark x1="31789" y1="14856" x2="35942" y2="21246"/>
                          <a14:foregroundMark x1="35942" y1="21246" x2="43131" y2="21246"/>
                          <a14:foregroundMark x1="43131" y1="21246" x2="46326" y2="14696"/>
                          <a14:foregroundMark x1="46326" y1="14696" x2="43610" y2="8147"/>
                          <a14:foregroundMark x1="43610" y1="8147" x2="36422" y2="7348"/>
                          <a14:foregroundMark x1="36422" y1="7348" x2="34665" y2="7987"/>
                          <a14:foregroundMark x1="61661" y1="6869" x2="54792" y2="9744"/>
                          <a14:foregroundMark x1="54792" y1="9744" x2="53994" y2="17093"/>
                          <a14:foregroundMark x1="53994" y1="17093" x2="60863" y2="19968"/>
                          <a14:foregroundMark x1="60863" y1="19968" x2="67572" y2="18211"/>
                          <a14:foregroundMark x1="67572" y1="18211" x2="67732" y2="11182"/>
                          <a14:foregroundMark x1="67732" y1="11182" x2="62460" y2="6550"/>
                          <a14:foregroundMark x1="62460" y1="6550" x2="61661" y2="6550"/>
                          <a14:foregroundMark x1="83227" y1="7188" x2="78754" y2="13099"/>
                          <a14:foregroundMark x1="78754" y1="13099" x2="81629" y2="19489"/>
                          <a14:foregroundMark x1="81629" y1="19489" x2="89297" y2="20607"/>
                          <a14:foregroundMark x1="89297" y1="20607" x2="92652" y2="13898"/>
                          <a14:foregroundMark x1="92652" y1="13898" x2="88498" y2="8147"/>
                          <a14:foregroundMark x1="88498" y1="8147" x2="82907" y2="7188"/>
                          <a14:foregroundMark x1="91853" y1="8626" x2="91853" y2="8626"/>
                          <a14:foregroundMark x1="93131" y1="12141" x2="93131" y2="12141"/>
                          <a14:foregroundMark x1="94249" y1="15495" x2="94249" y2="15495"/>
                          <a14:foregroundMark x1="69010" y1="37540" x2="69010" y2="37540"/>
                          <a14:foregroundMark x1="61981" y1="37540" x2="61981" y2="37540"/>
                          <a14:foregroundMark x1="54952" y1="39297" x2="54952" y2="39297"/>
                          <a14:foregroundMark x1="58466" y1="44569" x2="58466" y2="44569"/>
                          <a14:foregroundMark x1="63578" y1="45208" x2="63578" y2="45208"/>
                          <a14:foregroundMark x1="57348" y1="41054" x2="62620" y2="45847"/>
                          <a14:foregroundMark x1="62620" y1="45847" x2="65335" y2="42332"/>
                          <a14:foregroundMark x1="53355" y1="42971" x2="60224" y2="46006"/>
                          <a14:foregroundMark x1="60224" y1="46006" x2="67252" y2="46006"/>
                          <a14:foregroundMark x1="67252" y1="46006" x2="68690" y2="43291"/>
                          <a14:foregroundMark x1="55591" y1="46805" x2="55591" y2="46805"/>
                          <a14:foregroundMark x1="59105" y1="47923" x2="59105" y2="47923"/>
                          <a14:foregroundMark x1="63898" y1="47923" x2="63898" y2="47923"/>
                          <a14:foregroundMark x1="60703" y1="47764" x2="60703" y2="47764"/>
                          <a14:foregroundMark x1="68530" y1="46326" x2="68530" y2="46326"/>
                          <a14:foregroundMark x1="65016" y1="48083" x2="65016" y2="48083"/>
                          <a14:foregroundMark x1="81789" y1="30671" x2="79872" y2="37380"/>
                          <a14:foregroundMark x1="79872" y1="37380" x2="81470" y2="44409"/>
                          <a14:foregroundMark x1="81470" y1="44409" x2="89297" y2="45687"/>
                          <a14:foregroundMark x1="89297" y1="45687" x2="94409" y2="40895"/>
                          <a14:foregroundMark x1="94409" y1="40895" x2="93610" y2="33866"/>
                          <a14:foregroundMark x1="93610" y1="33866" x2="86901" y2="30831"/>
                          <a14:foregroundMark x1="86901" y1="30831" x2="84345" y2="38658"/>
                          <a14:foregroundMark x1="57827" y1="56070" x2="57029" y2="63419"/>
                          <a14:foregroundMark x1="57029" y1="63419" x2="63738" y2="60383"/>
                          <a14:foregroundMark x1="63738" y1="60383" x2="66294" y2="67252"/>
                          <a14:foregroundMark x1="66294" y1="67252" x2="61981" y2="69968"/>
                          <a14:foregroundMark x1="60543" y1="72364" x2="60543" y2="72364"/>
                          <a14:foregroundMark x1="64537" y1="71246" x2="64537" y2="71246"/>
                          <a14:foregroundMark x1="60543" y1="71246" x2="60543" y2="71246"/>
                          <a14:foregroundMark x1="58466" y1="71086" x2="65655" y2="70927"/>
                          <a14:foregroundMark x1="65655" y1="70927" x2="66933" y2="70128"/>
                          <a14:foregroundMark x1="60863" y1="72843" x2="60863" y2="72843"/>
                          <a14:foregroundMark x1="63898" y1="72204" x2="63898" y2="72204"/>
                          <a14:foregroundMark x1="81629" y1="57029" x2="79233" y2="63738"/>
                          <a14:foregroundMark x1="79233" y1="63738" x2="84824" y2="67891"/>
                          <a14:foregroundMark x1="84824" y1="67891" x2="92173" y2="67412"/>
                          <a14:foregroundMark x1="92173" y1="67412" x2="93450" y2="60543"/>
                          <a14:foregroundMark x1="93450" y1="60543" x2="88818" y2="55272"/>
                          <a14:foregroundMark x1="88818" y1="55272" x2="85783" y2="61981"/>
                          <a14:foregroundMark x1="85783" y1="61981" x2="86102" y2="62300"/>
                          <a14:foregroundMark x1="20767" y1="65495" x2="13099" y2="67252"/>
                          <a14:foregroundMark x1="13099" y1="67252" x2="10863" y2="60703"/>
                          <a14:foregroundMark x1="10863" y1="60703" x2="17732" y2="58626"/>
                          <a14:foregroundMark x1="17732" y1="58626" x2="19329" y2="61661"/>
                          <a14:foregroundMark x1="42492" y1="56550" x2="35463" y2="56869"/>
                          <a14:foregroundMark x1="35463" y1="56869" x2="32268" y2="63259"/>
                          <a14:foregroundMark x1="32268" y1="63259" x2="36262" y2="69010"/>
                          <a14:foregroundMark x1="36262" y1="69010" x2="43610" y2="69649"/>
                          <a14:foregroundMark x1="43610" y1="69649" x2="45527" y2="62939"/>
                          <a14:foregroundMark x1="45527" y1="62939" x2="40895" y2="56869"/>
                          <a14:foregroundMark x1="40895" y1="56869" x2="40096" y2="56869"/>
                          <a14:foregroundMark x1="37859" y1="61981" x2="37859" y2="61981"/>
                          <a14:foregroundMark x1="33227" y1="80671" x2="32748" y2="88019"/>
                          <a14:foregroundMark x1="32748" y1="88019" x2="37859" y2="92812"/>
                          <a14:foregroundMark x1="37859" y1="92812" x2="44249" y2="90256"/>
                          <a14:foregroundMark x1="44249" y1="90256" x2="43770" y2="82748"/>
                          <a14:foregroundMark x1="43770" y1="82748" x2="37700" y2="79073"/>
                          <a14:foregroundMark x1="37700" y1="79073" x2="33227" y2="80831"/>
                          <a14:foregroundMark x1="38019" y1="95048" x2="38019" y2="95048"/>
                          <a14:foregroundMark x1="30351" y1="10863" x2="30351" y2="10863"/>
                          <a14:foregroundMark x1="40415" y1="6869" x2="40415" y2="6869"/>
                          <a14:foregroundMark x1="42332" y1="7188" x2="42332" y2="7188"/>
                          <a14:foregroundMark x1="40895" y1="6070" x2="40895" y2="6070"/>
                          <a14:foregroundMark x1="10703" y1="79073" x2="17093" y2="81949"/>
                          <a14:foregroundMark x1="17093" y1="81949" x2="18850" y2="89137"/>
                          <a14:foregroundMark x1="18850" y1="89137" x2="12460" y2="92173"/>
                          <a14:foregroundMark x1="12460" y1="92173" x2="6550" y2="87220"/>
                          <a14:foregroundMark x1="6550" y1="87220" x2="9904" y2="80990"/>
                          <a14:foregroundMark x1="9904" y1="80990" x2="10224" y2="80831"/>
                          <a14:foregroundMark x1="19169" y1="94569" x2="19169" y2="94569"/>
                          <a14:foregroundMark x1="7827" y1="94089" x2="7827" y2="94089"/>
                          <a14:foregroundMark x1="20288" y1="94409" x2="20288" y2="94409"/>
                          <a14:foregroundMark x1="57668" y1="79553" x2="52077" y2="84505"/>
                          <a14:foregroundMark x1="52077" y1="84505" x2="56869" y2="90575"/>
                          <a14:foregroundMark x1="56869" y1="90575" x2="64537" y2="89936"/>
                          <a14:foregroundMark x1="64537" y1="89936" x2="67572" y2="83546"/>
                          <a14:foregroundMark x1="67572" y1="83546" x2="60703" y2="79712"/>
                          <a14:foregroundMark x1="60703" y1="79712" x2="60224" y2="79712"/>
                          <a14:foregroundMark x1="81310" y1="83067" x2="85144" y2="88978"/>
                          <a14:foregroundMark x1="85144" y1="88978" x2="92013" y2="87380"/>
                          <a14:foregroundMark x1="92013" y1="87380" x2="86741" y2="82268"/>
                          <a14:foregroundMark x1="86741" y1="82268" x2="84345" y2="82109"/>
                        </a14:backgroundRemoval>
                      </a14:imgEffect>
                    </a14:imgLayer>
                  </a14:imgProps>
                </a:ext>
              </a:extLst>
            </a:blip>
            <a:srcRect l="26090" t="74535" r="49767"/>
            <a:stretch/>
          </p:blipFill>
          <p:spPr>
            <a:xfrm>
              <a:off x="5239251" y="3882030"/>
              <a:ext cx="876300" cy="924288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64DA8FE7-592E-A54D-A7D1-026E93AF00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50760" t="74004" r="25574" b="1567"/>
          <a:stretch/>
        </p:blipFill>
        <p:spPr>
          <a:xfrm>
            <a:off x="3858643" y="2071159"/>
            <a:ext cx="644236" cy="66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4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08781" y="288365"/>
            <a:ext cx="8326438" cy="6604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lang="en-US" sz="4050" dirty="0">
                <a:ln w="22225">
                  <a:noFill/>
                  <a:prstDash val="solid"/>
                </a:ln>
                <a:solidFill>
                  <a:schemeClr val="accent1"/>
                </a:solidFill>
                <a:latin typeface="+mj-lt"/>
              </a:rPr>
              <a:t>Beginning to grow in understanding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DCB7037-C637-A343-B96E-EE39F35866E6}"/>
              </a:ext>
            </a:extLst>
          </p:cNvPr>
          <p:cNvSpPr txBox="1">
            <a:spLocks/>
          </p:cNvSpPr>
          <p:nvPr/>
        </p:nvSpPr>
        <p:spPr>
          <a:xfrm>
            <a:off x="364875" y="1418561"/>
            <a:ext cx="5493275" cy="2630535"/>
          </a:xfrm>
        </p:spPr>
        <p:txBody>
          <a:bodyPr>
            <a:normAutofit fontScale="82500" lnSpcReduction="10000"/>
          </a:bodyPr>
          <a:lstStyle>
            <a:lvl1pPr algn="ctr" defTabSz="1218428" rtl="0" eaLnBrk="1" latinLnBrk="0" hangingPunct="1">
              <a:spcBef>
                <a:spcPct val="0"/>
              </a:spcBef>
              <a:buNone/>
              <a:defRPr sz="5900" b="1" i="0" kern="1200">
                <a:solidFill>
                  <a:schemeClr val="bg2"/>
                </a:solidFill>
                <a:latin typeface="Arial"/>
                <a:ea typeface="+mj-ea"/>
                <a:cs typeface="Arial"/>
              </a:defRPr>
            </a:lvl1pPr>
          </a:lstStyle>
          <a:p>
            <a:pPr marL="514350" indent="-514350" algn="l" defTabSz="913821">
              <a:buFont typeface="Arial" panose="020B0604020202020204" pitchFamily="34" charset="0"/>
              <a:buChar char="•"/>
            </a:pPr>
            <a:r>
              <a:rPr lang="en-US" sz="4050" dirty="0">
                <a:solidFill>
                  <a:srgbClr val="000000"/>
                </a:solidFill>
                <a:latin typeface="Calibri" panose="020F0502020204030204"/>
              </a:rPr>
              <a:t>Begin to fund teams instead of scope this accelerates speed to cash</a:t>
            </a:r>
          </a:p>
          <a:p>
            <a:pPr marL="514350" indent="-514350" algn="l" defTabSz="913821">
              <a:buFont typeface="Arial" panose="020B0604020202020204" pitchFamily="34" charset="0"/>
              <a:buChar char="•"/>
            </a:pPr>
            <a:r>
              <a:rPr lang="en-US" sz="4050" dirty="0">
                <a:solidFill>
                  <a:srgbClr val="000000"/>
                </a:solidFill>
                <a:latin typeface="Calibri" panose="020F0502020204030204"/>
              </a:rPr>
              <a:t>Visit hiring practices</a:t>
            </a:r>
          </a:p>
          <a:p>
            <a:pPr marL="514350" indent="-514350" algn="l" defTabSz="913821">
              <a:buFont typeface="Arial" panose="020B0604020202020204" pitchFamily="34" charset="0"/>
              <a:buChar char="•"/>
            </a:pPr>
            <a:r>
              <a:rPr lang="en-US" sz="4050" dirty="0">
                <a:solidFill>
                  <a:srgbClr val="000000"/>
                </a:solidFill>
                <a:latin typeface="Calibri" panose="020F0502020204030204"/>
              </a:rPr>
              <a:t>Still lacking key areas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53C76A-7A07-0348-ADA6-4F5C0DBFB0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9468" y="1210663"/>
            <a:ext cx="3070846" cy="2881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06E9BC2-4146-7B49-8C7F-3982A7EED00D}"/>
              </a:ext>
            </a:extLst>
          </p:cNvPr>
          <p:cNvSpPr txBox="1">
            <a:spLocks/>
          </p:cNvSpPr>
          <p:nvPr/>
        </p:nvSpPr>
        <p:spPr>
          <a:xfrm>
            <a:off x="343688" y="4182019"/>
            <a:ext cx="8327231" cy="660797"/>
          </a:xfrm>
        </p:spPr>
        <p:txBody>
          <a:bodyPr>
            <a:normAutofit fontScale="97500"/>
          </a:bodyPr>
          <a:lstStyle>
            <a:lvl1pPr algn="ctr" defTabSz="1218428" rtl="0" eaLnBrk="1" latinLnBrk="0" hangingPunct="1">
              <a:spcBef>
                <a:spcPct val="0"/>
              </a:spcBef>
              <a:buNone/>
              <a:defRPr sz="5900" b="1" i="0" kern="1200">
                <a:solidFill>
                  <a:schemeClr val="bg2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 defTabSz="913821"/>
            <a:r>
              <a:rPr lang="en-US" sz="3600" dirty="0">
                <a:solidFill>
                  <a:srgbClr val="000000"/>
                </a:solidFill>
                <a:latin typeface="Calibri" panose="020F0502020204030204"/>
              </a:rPr>
              <a:t>Key Focus : </a:t>
            </a:r>
            <a:r>
              <a:rPr lang="en-US" sz="3600" dirty="0">
                <a:solidFill>
                  <a:schemeClr val="accent1"/>
                </a:solidFill>
                <a:latin typeface="Calibri" panose="020F0502020204030204"/>
              </a:rPr>
              <a:t>Limit WIP</a:t>
            </a:r>
          </a:p>
        </p:txBody>
      </p:sp>
    </p:spTree>
    <p:extLst>
      <p:ext uri="{BB962C8B-B14F-4D97-AF65-F5344CB8AC3E}">
        <p14:creationId xmlns:p14="http://schemas.microsoft.com/office/powerpoint/2010/main" val="356086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93DF160-0B8B-C242-8345-B270F49DC012}"/>
              </a:ext>
            </a:extLst>
          </p:cNvPr>
          <p:cNvGrpSpPr/>
          <p:nvPr/>
        </p:nvGrpSpPr>
        <p:grpSpPr>
          <a:xfrm>
            <a:off x="444251" y="3696141"/>
            <a:ext cx="8500218" cy="804926"/>
            <a:chOff x="338667" y="3473251"/>
            <a:chExt cx="11333624" cy="1073235"/>
          </a:xfrm>
        </p:grpSpPr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3A389B92-676C-4D4B-831D-F97C68B8C18A}"/>
                </a:ext>
              </a:extLst>
            </p:cNvPr>
            <p:cNvSpPr/>
            <p:nvPr/>
          </p:nvSpPr>
          <p:spPr>
            <a:xfrm flipV="1">
              <a:off x="338667" y="3473251"/>
              <a:ext cx="11333624" cy="1073235"/>
            </a:xfrm>
            <a:prstGeom prst="rightArrow">
              <a:avLst>
                <a:gd name="adj1" fmla="val 42130"/>
                <a:gd name="adj2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949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47F6F26-27B8-5D4C-A4E6-F0439C263D8B}"/>
                </a:ext>
              </a:extLst>
            </p:cNvPr>
            <p:cNvSpPr txBox="1"/>
            <p:nvPr/>
          </p:nvSpPr>
          <p:spPr>
            <a:xfrm>
              <a:off x="338667" y="3775060"/>
              <a:ext cx="2057293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456949"/>
              <a:r>
                <a:rPr lang="en-US" dirty="0">
                  <a:solidFill>
                    <a:srgbClr val="000000"/>
                  </a:solidFill>
                  <a:latin typeface="Calibri" panose="020F0502020204030204"/>
                </a:rPr>
                <a:t>Concept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193F92A-F33E-9E4F-B6CF-FCF35EA1A42A}"/>
                </a:ext>
              </a:extLst>
            </p:cNvPr>
            <p:cNvSpPr txBox="1"/>
            <p:nvPr/>
          </p:nvSpPr>
          <p:spPr>
            <a:xfrm>
              <a:off x="9125096" y="3775066"/>
              <a:ext cx="238099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6949"/>
              <a:r>
                <a:rPr lang="en-US" dirty="0">
                  <a:solidFill>
                    <a:srgbClr val="000000"/>
                  </a:solidFill>
                  <a:latin typeface="Calibri" panose="020F0502020204030204"/>
                </a:rPr>
                <a:t>Cash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1E6B5F3-A923-414C-B713-6A9BBFAF4131}"/>
              </a:ext>
            </a:extLst>
          </p:cNvPr>
          <p:cNvGrpSpPr/>
          <p:nvPr/>
        </p:nvGrpSpPr>
        <p:grpSpPr>
          <a:xfrm>
            <a:off x="4388115" y="1312934"/>
            <a:ext cx="1133294" cy="913864"/>
            <a:chOff x="5473700" y="1342556"/>
            <a:chExt cx="1511059" cy="121848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A73934E-B942-204A-B306-519B63EC9C49}"/>
                </a:ext>
              </a:extLst>
            </p:cNvPr>
            <p:cNvSpPr txBox="1"/>
            <p:nvPr/>
          </p:nvSpPr>
          <p:spPr>
            <a:xfrm>
              <a:off x="5473700" y="1342556"/>
              <a:ext cx="1511059" cy="121848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40749"/>
                </a:avLst>
              </a:prstTxWarp>
              <a:spAutoFit/>
            </a:bodyPr>
            <a:lstStyle/>
            <a:p>
              <a:pPr algn="ctr" defTabSz="456949"/>
              <a:r>
                <a:rPr lang="en-US" b="1" dirty="0">
                  <a:solidFill>
                    <a:srgbClr val="000000"/>
                  </a:solidFill>
                  <a:latin typeface="Calibri" panose="020F0502020204030204"/>
                </a:rPr>
                <a:t>Software Dev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FB14F99-506D-CE48-93B7-47DAE38CF0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070" b="95048" l="6550" r="94409">
                          <a14:foregroundMark x1="17572" y1="12300" x2="17572" y2="12300"/>
                          <a14:foregroundMark x1="13099" y1="9904" x2="13099" y2="9904"/>
                          <a14:foregroundMark x1="9585" y1="7987" x2="9585" y2="15016"/>
                          <a14:foregroundMark x1="9585" y1="15016" x2="16294" y2="17732"/>
                          <a14:foregroundMark x1="16294" y1="17732" x2="17572" y2="10703"/>
                          <a14:foregroundMark x1="17572" y1="10703" x2="10703" y2="7668"/>
                          <a14:foregroundMark x1="10703" y1="7668" x2="9105" y2="8147"/>
                          <a14:foregroundMark x1="6869" y1="13259" x2="6869" y2="13259"/>
                          <a14:foregroundMark x1="16773" y1="30671" x2="9425" y2="32109"/>
                          <a14:foregroundMark x1="9425" y1="32109" x2="7188" y2="38658"/>
                          <a14:foregroundMark x1="7188" y1="38658" x2="11022" y2="44728"/>
                          <a14:foregroundMark x1="11022" y1="44728" x2="17891" y2="45048"/>
                          <a14:foregroundMark x1="17891" y1="45048" x2="19489" y2="38019"/>
                          <a14:foregroundMark x1="19489" y1="38019" x2="16773" y2="31470"/>
                          <a14:foregroundMark x1="16773" y1="31470" x2="15974" y2="31310"/>
                          <a14:foregroundMark x1="19649" y1="46965" x2="19649" y2="46965"/>
                          <a14:foregroundMark x1="7827" y1="46965" x2="7827" y2="46965"/>
                          <a14:foregroundMark x1="34665" y1="8147" x2="31789" y2="14856"/>
                          <a14:foregroundMark x1="31789" y1="14856" x2="35942" y2="21246"/>
                          <a14:foregroundMark x1="35942" y1="21246" x2="43131" y2="21246"/>
                          <a14:foregroundMark x1="43131" y1="21246" x2="46326" y2="14696"/>
                          <a14:foregroundMark x1="46326" y1="14696" x2="43610" y2="8147"/>
                          <a14:foregroundMark x1="43610" y1="8147" x2="36422" y2="7348"/>
                          <a14:foregroundMark x1="36422" y1="7348" x2="34665" y2="7987"/>
                          <a14:foregroundMark x1="61661" y1="6869" x2="54792" y2="9744"/>
                          <a14:foregroundMark x1="54792" y1="9744" x2="53994" y2="17093"/>
                          <a14:foregroundMark x1="53994" y1="17093" x2="60863" y2="19968"/>
                          <a14:foregroundMark x1="60863" y1="19968" x2="67572" y2="18211"/>
                          <a14:foregroundMark x1="67572" y1="18211" x2="67732" y2="11182"/>
                          <a14:foregroundMark x1="67732" y1="11182" x2="62460" y2="6550"/>
                          <a14:foregroundMark x1="62460" y1="6550" x2="61661" y2="6550"/>
                          <a14:foregroundMark x1="83227" y1="7188" x2="78754" y2="13099"/>
                          <a14:foregroundMark x1="78754" y1="13099" x2="81629" y2="19489"/>
                          <a14:foregroundMark x1="81629" y1="19489" x2="89297" y2="20607"/>
                          <a14:foregroundMark x1="89297" y1="20607" x2="92652" y2="13898"/>
                          <a14:foregroundMark x1="92652" y1="13898" x2="88498" y2="8147"/>
                          <a14:foregroundMark x1="88498" y1="8147" x2="82907" y2="7188"/>
                          <a14:foregroundMark x1="91853" y1="8626" x2="91853" y2="8626"/>
                          <a14:foregroundMark x1="93131" y1="12141" x2="93131" y2="12141"/>
                          <a14:foregroundMark x1="94249" y1="15495" x2="94249" y2="15495"/>
                          <a14:foregroundMark x1="69010" y1="37540" x2="69010" y2="37540"/>
                          <a14:foregroundMark x1="61981" y1="37540" x2="61981" y2="37540"/>
                          <a14:foregroundMark x1="54952" y1="39297" x2="54952" y2="39297"/>
                          <a14:foregroundMark x1="58466" y1="44569" x2="58466" y2="44569"/>
                          <a14:foregroundMark x1="63578" y1="45208" x2="63578" y2="45208"/>
                          <a14:foregroundMark x1="57348" y1="41054" x2="62620" y2="45847"/>
                          <a14:foregroundMark x1="62620" y1="45847" x2="65335" y2="42332"/>
                          <a14:foregroundMark x1="53355" y1="42971" x2="60224" y2="46006"/>
                          <a14:foregroundMark x1="60224" y1="46006" x2="67252" y2="46006"/>
                          <a14:foregroundMark x1="67252" y1="46006" x2="68690" y2="43291"/>
                          <a14:foregroundMark x1="55591" y1="46805" x2="55591" y2="46805"/>
                          <a14:foregroundMark x1="59105" y1="47923" x2="59105" y2="47923"/>
                          <a14:foregroundMark x1="63898" y1="47923" x2="63898" y2="47923"/>
                          <a14:foregroundMark x1="60703" y1="47764" x2="60703" y2="47764"/>
                          <a14:foregroundMark x1="68530" y1="46326" x2="68530" y2="46326"/>
                          <a14:foregroundMark x1="65016" y1="48083" x2="65016" y2="48083"/>
                          <a14:foregroundMark x1="81789" y1="30671" x2="79872" y2="37380"/>
                          <a14:foregroundMark x1="79872" y1="37380" x2="81470" y2="44409"/>
                          <a14:foregroundMark x1="81470" y1="44409" x2="89297" y2="45687"/>
                          <a14:foregroundMark x1="89297" y1="45687" x2="94409" y2="40895"/>
                          <a14:foregroundMark x1="94409" y1="40895" x2="93610" y2="33866"/>
                          <a14:foregroundMark x1="93610" y1="33866" x2="86901" y2="30831"/>
                          <a14:foregroundMark x1="86901" y1="30831" x2="84345" y2="38658"/>
                          <a14:foregroundMark x1="57827" y1="56070" x2="57029" y2="63419"/>
                          <a14:foregroundMark x1="57029" y1="63419" x2="63738" y2="60383"/>
                          <a14:foregroundMark x1="63738" y1="60383" x2="66294" y2="67252"/>
                          <a14:foregroundMark x1="66294" y1="67252" x2="61981" y2="69968"/>
                          <a14:foregroundMark x1="60543" y1="72364" x2="60543" y2="72364"/>
                          <a14:foregroundMark x1="64537" y1="71246" x2="64537" y2="71246"/>
                          <a14:foregroundMark x1="60543" y1="71246" x2="60543" y2="71246"/>
                          <a14:foregroundMark x1="58466" y1="71086" x2="65655" y2="70927"/>
                          <a14:foregroundMark x1="65655" y1="70927" x2="66933" y2="70128"/>
                          <a14:foregroundMark x1="60863" y1="72843" x2="60863" y2="72843"/>
                          <a14:foregroundMark x1="63898" y1="72204" x2="63898" y2="72204"/>
                          <a14:foregroundMark x1="81629" y1="57029" x2="79233" y2="63738"/>
                          <a14:foregroundMark x1="79233" y1="63738" x2="84824" y2="67891"/>
                          <a14:foregroundMark x1="84824" y1="67891" x2="92173" y2="67412"/>
                          <a14:foregroundMark x1="92173" y1="67412" x2="93450" y2="60543"/>
                          <a14:foregroundMark x1="93450" y1="60543" x2="88818" y2="55272"/>
                          <a14:foregroundMark x1="88818" y1="55272" x2="85783" y2="61981"/>
                          <a14:foregroundMark x1="85783" y1="61981" x2="86102" y2="62300"/>
                          <a14:foregroundMark x1="20767" y1="65495" x2="13099" y2="67252"/>
                          <a14:foregroundMark x1="13099" y1="67252" x2="10863" y2="60703"/>
                          <a14:foregroundMark x1="10863" y1="60703" x2="17732" y2="58626"/>
                          <a14:foregroundMark x1="17732" y1="58626" x2="19329" y2="61661"/>
                          <a14:foregroundMark x1="42492" y1="56550" x2="35463" y2="56869"/>
                          <a14:foregroundMark x1="35463" y1="56869" x2="32268" y2="63259"/>
                          <a14:foregroundMark x1="32268" y1="63259" x2="36262" y2="69010"/>
                          <a14:foregroundMark x1="36262" y1="69010" x2="43610" y2="69649"/>
                          <a14:foregroundMark x1="43610" y1="69649" x2="45527" y2="62939"/>
                          <a14:foregroundMark x1="45527" y1="62939" x2="40895" y2="56869"/>
                          <a14:foregroundMark x1="40895" y1="56869" x2="40096" y2="56869"/>
                          <a14:foregroundMark x1="37859" y1="61981" x2="37859" y2="61981"/>
                          <a14:foregroundMark x1="33227" y1="80671" x2="32748" y2="88019"/>
                          <a14:foregroundMark x1="32748" y1="88019" x2="37859" y2="92812"/>
                          <a14:foregroundMark x1="37859" y1="92812" x2="44249" y2="90256"/>
                          <a14:foregroundMark x1="44249" y1="90256" x2="43770" y2="82748"/>
                          <a14:foregroundMark x1="43770" y1="82748" x2="37700" y2="79073"/>
                          <a14:foregroundMark x1="37700" y1="79073" x2="33227" y2="80831"/>
                          <a14:foregroundMark x1="38019" y1="95048" x2="38019" y2="95048"/>
                          <a14:foregroundMark x1="30351" y1="10863" x2="30351" y2="10863"/>
                          <a14:foregroundMark x1="40415" y1="6869" x2="40415" y2="6869"/>
                          <a14:foregroundMark x1="42332" y1="7188" x2="42332" y2="7188"/>
                          <a14:foregroundMark x1="40895" y1="6070" x2="40895" y2="6070"/>
                          <a14:foregroundMark x1="10703" y1="79073" x2="17093" y2="81949"/>
                          <a14:foregroundMark x1="17093" y1="81949" x2="18850" y2="89137"/>
                          <a14:foregroundMark x1="18850" y1="89137" x2="12460" y2="92173"/>
                          <a14:foregroundMark x1="12460" y1="92173" x2="6550" y2="87220"/>
                          <a14:foregroundMark x1="6550" y1="87220" x2="9904" y2="80990"/>
                          <a14:foregroundMark x1="9904" y1="80990" x2="10224" y2="80831"/>
                          <a14:foregroundMark x1="19169" y1="94569" x2="19169" y2="94569"/>
                          <a14:foregroundMark x1="7827" y1="94089" x2="7827" y2="94089"/>
                          <a14:foregroundMark x1="20288" y1="94409" x2="20288" y2="94409"/>
                          <a14:foregroundMark x1="57668" y1="79553" x2="52077" y2="84505"/>
                          <a14:foregroundMark x1="52077" y1="84505" x2="56869" y2="90575"/>
                          <a14:foregroundMark x1="56869" y1="90575" x2="64537" y2="89936"/>
                          <a14:foregroundMark x1="64537" y1="89936" x2="67572" y2="83546"/>
                          <a14:foregroundMark x1="67572" y1="83546" x2="60703" y2="79712"/>
                          <a14:foregroundMark x1="60703" y1="79712" x2="60224" y2="79712"/>
                          <a14:foregroundMark x1="81310" y1="83067" x2="85144" y2="88978"/>
                          <a14:foregroundMark x1="85144" y1="88978" x2="92013" y2="87380"/>
                          <a14:foregroundMark x1="92013" y1="87380" x2="86741" y2="82268"/>
                          <a14:foregroundMark x1="86741" y1="82268" x2="84345" y2="82109"/>
                        </a14:backgroundRemoval>
                      </a14:imgEffect>
                    </a14:imgLayer>
                  </a14:imgProps>
                </a:ext>
              </a:extLst>
            </a:blip>
            <a:srcRect t="25299" r="72661" b="49707"/>
            <a:stretch/>
          </p:blipFill>
          <p:spPr>
            <a:xfrm>
              <a:off x="5680526" y="1448610"/>
              <a:ext cx="992329" cy="907157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4D804F84-4910-9240-8D80-F7C2F2DD60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50000" t="50034" r="25657" b="24645"/>
          <a:stretch/>
        </p:blipFill>
        <p:spPr>
          <a:xfrm>
            <a:off x="1037908" y="1391204"/>
            <a:ext cx="662665" cy="6892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94B2B14-6BD6-FB4D-875E-C79B36F728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74153" t="74933"/>
          <a:stretch/>
        </p:blipFill>
        <p:spPr>
          <a:xfrm>
            <a:off x="1903973" y="496809"/>
            <a:ext cx="703619" cy="68237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C843603-1E9C-3942-BFD6-D7A28B8C65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50672" r="24612" b="74489"/>
          <a:stretch/>
        </p:blipFill>
        <p:spPr>
          <a:xfrm>
            <a:off x="5608300" y="404310"/>
            <a:ext cx="672840" cy="69449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A6CE4A0-31BE-0544-AB15-64E6826E68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75829" b="74079"/>
          <a:stretch/>
        </p:blipFill>
        <p:spPr>
          <a:xfrm>
            <a:off x="3262446" y="2712694"/>
            <a:ext cx="658004" cy="70563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1AA4057-8BF4-B746-B8A6-04B7DBEBD4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t="73421" r="72792"/>
          <a:stretch/>
        </p:blipFill>
        <p:spPr>
          <a:xfrm>
            <a:off x="2970500" y="1281968"/>
            <a:ext cx="740683" cy="72355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FFDF85B-8998-EF4D-ADC8-E0937A3651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26090" t="74535" r="49767"/>
          <a:stretch/>
        </p:blipFill>
        <p:spPr>
          <a:xfrm>
            <a:off x="4724523" y="2863531"/>
            <a:ext cx="657225" cy="69321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263010F-939E-E046-B943-CC4E404012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t="50554" r="73285" b="26266"/>
          <a:stretch/>
        </p:blipFill>
        <p:spPr>
          <a:xfrm>
            <a:off x="6894165" y="452100"/>
            <a:ext cx="727240" cy="63100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3C92984-0FD9-FC4C-B05F-4189669809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26849" t="26974" r="47852" b="48553"/>
          <a:stretch/>
        </p:blipFill>
        <p:spPr>
          <a:xfrm>
            <a:off x="5979027" y="1609411"/>
            <a:ext cx="688687" cy="66620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00CEDA4-E2AB-7446-982B-B2FF0AFCDD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26197" t="50961" r="48251" b="23845"/>
          <a:stretch/>
        </p:blipFill>
        <p:spPr>
          <a:xfrm>
            <a:off x="879182" y="2704379"/>
            <a:ext cx="695597" cy="68583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8D16C06-1B1A-A541-A040-0045C80117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51077" t="27589" r="24839" b="48658"/>
          <a:stretch/>
        </p:blipFill>
        <p:spPr>
          <a:xfrm>
            <a:off x="2028279" y="2317765"/>
            <a:ext cx="655615" cy="64661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5754E84-E1E2-5248-8C84-F486EB770B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26476" t="1737" r="50802" b="73310"/>
          <a:stretch/>
        </p:blipFill>
        <p:spPr>
          <a:xfrm>
            <a:off x="3917079" y="405974"/>
            <a:ext cx="618548" cy="67927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9B00B76-B654-1A47-8D5E-C5F99A1B2E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75149" t="49512" r="378" b="25032"/>
          <a:stretch/>
        </p:blipFill>
        <p:spPr>
          <a:xfrm>
            <a:off x="6173554" y="2861118"/>
            <a:ext cx="666206" cy="69298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0445314-1090-3944-87E1-20B4F12C29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74053" t="25730" b="47691"/>
          <a:stretch/>
        </p:blipFill>
        <p:spPr>
          <a:xfrm>
            <a:off x="7289584" y="2067248"/>
            <a:ext cx="706355" cy="72355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9AE2F73-1A5C-284D-BC9B-61E7CFD46248}"/>
              </a:ext>
            </a:extLst>
          </p:cNvPr>
          <p:cNvGrpSpPr/>
          <p:nvPr/>
        </p:nvGrpSpPr>
        <p:grpSpPr>
          <a:xfrm>
            <a:off x="802594" y="1285134"/>
            <a:ext cx="1133294" cy="913864"/>
            <a:chOff x="822086" y="1604273"/>
            <a:chExt cx="1511059" cy="121848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2F663EA-8D19-CF4C-8E6E-55B6209911FE}"/>
                </a:ext>
              </a:extLst>
            </p:cNvPr>
            <p:cNvSpPr txBox="1"/>
            <p:nvPr/>
          </p:nvSpPr>
          <p:spPr>
            <a:xfrm>
              <a:off x="822086" y="1604273"/>
              <a:ext cx="1511059" cy="121848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40749"/>
                </a:avLst>
              </a:prstTxWarp>
              <a:spAutoFit/>
            </a:bodyPr>
            <a:lstStyle/>
            <a:p>
              <a:pPr algn="ctr" defTabSz="456949"/>
              <a:r>
                <a:rPr lang="en-US" b="1" dirty="0">
                  <a:solidFill>
                    <a:srgbClr val="000000"/>
                  </a:solidFill>
                  <a:latin typeface="Calibri" panose="020F0502020204030204"/>
                </a:rPr>
                <a:t>Product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EB88E79-03BC-6545-995D-D4574038F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70" b="95048" l="6550" r="94409">
                          <a14:foregroundMark x1="17572" y1="12300" x2="17572" y2="12300"/>
                          <a14:foregroundMark x1="13099" y1="9904" x2="13099" y2="9904"/>
                          <a14:foregroundMark x1="9585" y1="7987" x2="9585" y2="15016"/>
                          <a14:foregroundMark x1="9585" y1="15016" x2="16294" y2="17732"/>
                          <a14:foregroundMark x1="16294" y1="17732" x2="17572" y2="10703"/>
                          <a14:foregroundMark x1="17572" y1="10703" x2="10703" y2="7668"/>
                          <a14:foregroundMark x1="10703" y1="7668" x2="9105" y2="8147"/>
                          <a14:foregroundMark x1="6869" y1="13259" x2="6869" y2="13259"/>
                          <a14:foregroundMark x1="16773" y1="30671" x2="9425" y2="32109"/>
                          <a14:foregroundMark x1="9425" y1="32109" x2="7188" y2="38658"/>
                          <a14:foregroundMark x1="7188" y1="38658" x2="11022" y2="44728"/>
                          <a14:foregroundMark x1="11022" y1="44728" x2="17891" y2="45048"/>
                          <a14:foregroundMark x1="17891" y1="45048" x2="19489" y2="38019"/>
                          <a14:foregroundMark x1="19489" y1="38019" x2="16773" y2="31470"/>
                          <a14:foregroundMark x1="16773" y1="31470" x2="15974" y2="31310"/>
                          <a14:foregroundMark x1="19649" y1="46965" x2="19649" y2="46965"/>
                          <a14:foregroundMark x1="7827" y1="46965" x2="7827" y2="46965"/>
                          <a14:foregroundMark x1="34665" y1="8147" x2="31789" y2="14856"/>
                          <a14:foregroundMark x1="31789" y1="14856" x2="35942" y2="21246"/>
                          <a14:foregroundMark x1="35942" y1="21246" x2="43131" y2="21246"/>
                          <a14:foregroundMark x1="43131" y1="21246" x2="46326" y2="14696"/>
                          <a14:foregroundMark x1="46326" y1="14696" x2="43610" y2="8147"/>
                          <a14:foregroundMark x1="43610" y1="8147" x2="36422" y2="7348"/>
                          <a14:foregroundMark x1="36422" y1="7348" x2="34665" y2="7987"/>
                          <a14:foregroundMark x1="61661" y1="6869" x2="54792" y2="9744"/>
                          <a14:foregroundMark x1="54792" y1="9744" x2="53994" y2="17093"/>
                          <a14:foregroundMark x1="53994" y1="17093" x2="60863" y2="19968"/>
                          <a14:foregroundMark x1="60863" y1="19968" x2="67572" y2="18211"/>
                          <a14:foregroundMark x1="67572" y1="18211" x2="67732" y2="11182"/>
                          <a14:foregroundMark x1="67732" y1="11182" x2="62460" y2="6550"/>
                          <a14:foregroundMark x1="62460" y1="6550" x2="61661" y2="6550"/>
                          <a14:foregroundMark x1="83227" y1="7188" x2="78754" y2="13099"/>
                          <a14:foregroundMark x1="78754" y1="13099" x2="81629" y2="19489"/>
                          <a14:foregroundMark x1="81629" y1="19489" x2="89297" y2="20607"/>
                          <a14:foregroundMark x1="89297" y1="20607" x2="92652" y2="13898"/>
                          <a14:foregroundMark x1="92652" y1="13898" x2="88498" y2="8147"/>
                          <a14:foregroundMark x1="88498" y1="8147" x2="82907" y2="7188"/>
                          <a14:foregroundMark x1="91853" y1="8626" x2="91853" y2="8626"/>
                          <a14:foregroundMark x1="93131" y1="12141" x2="93131" y2="12141"/>
                          <a14:foregroundMark x1="94249" y1="15495" x2="94249" y2="15495"/>
                          <a14:foregroundMark x1="69010" y1="37540" x2="69010" y2="37540"/>
                          <a14:foregroundMark x1="61981" y1="37540" x2="61981" y2="37540"/>
                          <a14:foregroundMark x1="54952" y1="39297" x2="54952" y2="39297"/>
                          <a14:foregroundMark x1="58466" y1="44569" x2="58466" y2="44569"/>
                          <a14:foregroundMark x1="63578" y1="45208" x2="63578" y2="45208"/>
                          <a14:foregroundMark x1="57348" y1="41054" x2="62620" y2="45847"/>
                          <a14:foregroundMark x1="62620" y1="45847" x2="65335" y2="42332"/>
                          <a14:foregroundMark x1="53355" y1="42971" x2="60224" y2="46006"/>
                          <a14:foregroundMark x1="60224" y1="46006" x2="67252" y2="46006"/>
                          <a14:foregroundMark x1="67252" y1="46006" x2="68690" y2="43291"/>
                          <a14:foregroundMark x1="55591" y1="46805" x2="55591" y2="46805"/>
                          <a14:foregroundMark x1="59105" y1="47923" x2="59105" y2="47923"/>
                          <a14:foregroundMark x1="63898" y1="47923" x2="63898" y2="47923"/>
                          <a14:foregroundMark x1="60703" y1="47764" x2="60703" y2="47764"/>
                          <a14:foregroundMark x1="68530" y1="46326" x2="68530" y2="46326"/>
                          <a14:foregroundMark x1="65016" y1="48083" x2="65016" y2="48083"/>
                          <a14:foregroundMark x1="81789" y1="30671" x2="79872" y2="37380"/>
                          <a14:foregroundMark x1="79872" y1="37380" x2="81470" y2="44409"/>
                          <a14:foregroundMark x1="81470" y1="44409" x2="89297" y2="45687"/>
                          <a14:foregroundMark x1="89297" y1="45687" x2="94409" y2="40895"/>
                          <a14:foregroundMark x1="94409" y1="40895" x2="93610" y2="33866"/>
                          <a14:foregroundMark x1="93610" y1="33866" x2="86901" y2="30831"/>
                          <a14:foregroundMark x1="86901" y1="30831" x2="84345" y2="38658"/>
                          <a14:foregroundMark x1="57827" y1="56070" x2="57029" y2="63419"/>
                          <a14:foregroundMark x1="57029" y1="63419" x2="63738" y2="60383"/>
                          <a14:foregroundMark x1="63738" y1="60383" x2="66294" y2="67252"/>
                          <a14:foregroundMark x1="66294" y1="67252" x2="61981" y2="69968"/>
                          <a14:foregroundMark x1="60543" y1="72364" x2="60543" y2="72364"/>
                          <a14:foregroundMark x1="64537" y1="71246" x2="64537" y2="71246"/>
                          <a14:foregroundMark x1="60543" y1="71246" x2="60543" y2="71246"/>
                          <a14:foregroundMark x1="58466" y1="71086" x2="65655" y2="70927"/>
                          <a14:foregroundMark x1="65655" y1="70927" x2="66933" y2="70128"/>
                          <a14:foregroundMark x1="60863" y1="72843" x2="60863" y2="72843"/>
                          <a14:foregroundMark x1="63898" y1="72204" x2="63898" y2="72204"/>
                          <a14:foregroundMark x1="81629" y1="57029" x2="79233" y2="63738"/>
                          <a14:foregroundMark x1="79233" y1="63738" x2="84824" y2="67891"/>
                          <a14:foregroundMark x1="84824" y1="67891" x2="92173" y2="67412"/>
                          <a14:foregroundMark x1="92173" y1="67412" x2="93450" y2="60543"/>
                          <a14:foregroundMark x1="93450" y1="60543" x2="88818" y2="55272"/>
                          <a14:foregroundMark x1="88818" y1="55272" x2="85783" y2="61981"/>
                          <a14:foregroundMark x1="85783" y1="61981" x2="86102" y2="62300"/>
                          <a14:foregroundMark x1="20767" y1="65495" x2="13099" y2="67252"/>
                          <a14:foregroundMark x1="13099" y1="67252" x2="10863" y2="60703"/>
                          <a14:foregroundMark x1="10863" y1="60703" x2="17732" y2="58626"/>
                          <a14:foregroundMark x1="17732" y1="58626" x2="19329" y2="61661"/>
                          <a14:foregroundMark x1="42492" y1="56550" x2="35463" y2="56869"/>
                          <a14:foregroundMark x1="35463" y1="56869" x2="32268" y2="63259"/>
                          <a14:foregroundMark x1="32268" y1="63259" x2="36262" y2="69010"/>
                          <a14:foregroundMark x1="36262" y1="69010" x2="43610" y2="69649"/>
                          <a14:foregroundMark x1="43610" y1="69649" x2="45527" y2="62939"/>
                          <a14:foregroundMark x1="45527" y1="62939" x2="40895" y2="56869"/>
                          <a14:foregroundMark x1="40895" y1="56869" x2="40096" y2="56869"/>
                          <a14:foregroundMark x1="37859" y1="61981" x2="37859" y2="61981"/>
                          <a14:foregroundMark x1="33227" y1="80671" x2="32748" y2="88019"/>
                          <a14:foregroundMark x1="32748" y1="88019" x2="37859" y2="92812"/>
                          <a14:foregroundMark x1="37859" y1="92812" x2="44249" y2="90256"/>
                          <a14:foregroundMark x1="44249" y1="90256" x2="43770" y2="82748"/>
                          <a14:foregroundMark x1="43770" y1="82748" x2="37700" y2="79073"/>
                          <a14:foregroundMark x1="37700" y1="79073" x2="33227" y2="80831"/>
                          <a14:foregroundMark x1="38019" y1="95048" x2="38019" y2="95048"/>
                          <a14:foregroundMark x1="30351" y1="10863" x2="30351" y2="10863"/>
                          <a14:foregroundMark x1="40415" y1="6869" x2="40415" y2="6869"/>
                          <a14:foregroundMark x1="42332" y1="7188" x2="42332" y2="7188"/>
                          <a14:foregroundMark x1="40895" y1="6070" x2="40895" y2="6070"/>
                          <a14:foregroundMark x1="10703" y1="79073" x2="17093" y2="81949"/>
                          <a14:foregroundMark x1="17093" y1="81949" x2="18850" y2="89137"/>
                          <a14:foregroundMark x1="18850" y1="89137" x2="12460" y2="92173"/>
                          <a14:foregroundMark x1="12460" y1="92173" x2="6550" y2="87220"/>
                          <a14:foregroundMark x1="6550" y1="87220" x2="9904" y2="80990"/>
                          <a14:foregroundMark x1="9904" y1="80990" x2="10224" y2="80831"/>
                          <a14:foregroundMark x1="19169" y1="94569" x2="19169" y2="94569"/>
                          <a14:foregroundMark x1="7827" y1="94089" x2="7827" y2="94089"/>
                          <a14:foregroundMark x1="20288" y1="94409" x2="20288" y2="94409"/>
                          <a14:foregroundMark x1="57668" y1="79553" x2="52077" y2="84505"/>
                          <a14:foregroundMark x1="52077" y1="84505" x2="56869" y2="90575"/>
                          <a14:foregroundMark x1="56869" y1="90575" x2="64537" y2="89936"/>
                          <a14:foregroundMark x1="64537" y1="89936" x2="67572" y2="83546"/>
                          <a14:foregroundMark x1="67572" y1="83546" x2="60703" y2="79712"/>
                          <a14:foregroundMark x1="60703" y1="79712" x2="60224" y2="79712"/>
                          <a14:foregroundMark x1="81310" y1="83067" x2="85144" y2="88978"/>
                          <a14:foregroundMark x1="85144" y1="88978" x2="92013" y2="87380"/>
                          <a14:foregroundMark x1="92013" y1="87380" x2="86741" y2="82268"/>
                          <a14:foregroundMark x1="86741" y1="82268" x2="84345" y2="82109"/>
                        </a14:backgroundRemoval>
                      </a14:imgEffect>
                    </a14:imgLayer>
                  </a14:imgProps>
                </a:ext>
              </a:extLst>
            </a:blip>
            <a:srcRect l="50000" t="50034" r="25657" b="24645"/>
            <a:stretch/>
          </p:blipFill>
          <p:spPr>
            <a:xfrm>
              <a:off x="1135838" y="1745700"/>
              <a:ext cx="883553" cy="919061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DB4540F-F0AE-634D-A7C3-A9D215288282}"/>
              </a:ext>
            </a:extLst>
          </p:cNvPr>
          <p:cNvGrpSpPr/>
          <p:nvPr/>
        </p:nvGrpSpPr>
        <p:grpSpPr>
          <a:xfrm>
            <a:off x="1761340" y="2162623"/>
            <a:ext cx="1133294" cy="913864"/>
            <a:chOff x="2346865" y="2883497"/>
            <a:chExt cx="1511059" cy="121848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3DFD354-A97B-8C47-A858-520746EB6CCC}"/>
                </a:ext>
              </a:extLst>
            </p:cNvPr>
            <p:cNvSpPr txBox="1"/>
            <p:nvPr/>
          </p:nvSpPr>
          <p:spPr>
            <a:xfrm>
              <a:off x="2346865" y="2883497"/>
              <a:ext cx="1511059" cy="121848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40749"/>
                </a:avLst>
              </a:prstTxWarp>
              <a:spAutoFit/>
            </a:bodyPr>
            <a:lstStyle/>
            <a:p>
              <a:pPr algn="ctr" defTabSz="456949"/>
              <a:r>
                <a:rPr lang="en-US" b="1" dirty="0">
                  <a:solidFill>
                    <a:srgbClr val="000000"/>
                  </a:solidFill>
                  <a:latin typeface="Calibri" panose="020F0502020204030204"/>
                </a:rPr>
                <a:t>Finance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6A80F7B-1D4D-644B-96D4-2814EDA47E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70" b="95048" l="6550" r="94409">
                          <a14:foregroundMark x1="17572" y1="12300" x2="17572" y2="12300"/>
                          <a14:foregroundMark x1="13099" y1="9904" x2="13099" y2="9904"/>
                          <a14:foregroundMark x1="9585" y1="7987" x2="9585" y2="15016"/>
                          <a14:foregroundMark x1="9585" y1="15016" x2="16294" y2="17732"/>
                          <a14:foregroundMark x1="16294" y1="17732" x2="17572" y2="10703"/>
                          <a14:foregroundMark x1="17572" y1="10703" x2="10703" y2="7668"/>
                          <a14:foregroundMark x1="10703" y1="7668" x2="9105" y2="8147"/>
                          <a14:foregroundMark x1="6869" y1="13259" x2="6869" y2="13259"/>
                          <a14:foregroundMark x1="16773" y1="30671" x2="9425" y2="32109"/>
                          <a14:foregroundMark x1="9425" y1="32109" x2="7188" y2="38658"/>
                          <a14:foregroundMark x1="7188" y1="38658" x2="11022" y2="44728"/>
                          <a14:foregroundMark x1="11022" y1="44728" x2="17891" y2="45048"/>
                          <a14:foregroundMark x1="17891" y1="45048" x2="19489" y2="38019"/>
                          <a14:foregroundMark x1="19489" y1="38019" x2="16773" y2="31470"/>
                          <a14:foregroundMark x1="16773" y1="31470" x2="15974" y2="31310"/>
                          <a14:foregroundMark x1="19649" y1="46965" x2="19649" y2="46965"/>
                          <a14:foregroundMark x1="7827" y1="46965" x2="7827" y2="46965"/>
                          <a14:foregroundMark x1="34665" y1="8147" x2="31789" y2="14856"/>
                          <a14:foregroundMark x1="31789" y1="14856" x2="35942" y2="21246"/>
                          <a14:foregroundMark x1="35942" y1="21246" x2="43131" y2="21246"/>
                          <a14:foregroundMark x1="43131" y1="21246" x2="46326" y2="14696"/>
                          <a14:foregroundMark x1="46326" y1="14696" x2="43610" y2="8147"/>
                          <a14:foregroundMark x1="43610" y1="8147" x2="36422" y2="7348"/>
                          <a14:foregroundMark x1="36422" y1="7348" x2="34665" y2="7987"/>
                          <a14:foregroundMark x1="61661" y1="6869" x2="54792" y2="9744"/>
                          <a14:foregroundMark x1="54792" y1="9744" x2="53994" y2="17093"/>
                          <a14:foregroundMark x1="53994" y1="17093" x2="60863" y2="19968"/>
                          <a14:foregroundMark x1="60863" y1="19968" x2="67572" y2="18211"/>
                          <a14:foregroundMark x1="67572" y1="18211" x2="67732" y2="11182"/>
                          <a14:foregroundMark x1="67732" y1="11182" x2="62460" y2="6550"/>
                          <a14:foregroundMark x1="62460" y1="6550" x2="61661" y2="6550"/>
                          <a14:foregroundMark x1="83227" y1="7188" x2="78754" y2="13099"/>
                          <a14:foregroundMark x1="78754" y1="13099" x2="81629" y2="19489"/>
                          <a14:foregroundMark x1="81629" y1="19489" x2="89297" y2="20607"/>
                          <a14:foregroundMark x1="89297" y1="20607" x2="92652" y2="13898"/>
                          <a14:foregroundMark x1="92652" y1="13898" x2="88498" y2="8147"/>
                          <a14:foregroundMark x1="88498" y1="8147" x2="82907" y2="7188"/>
                          <a14:foregroundMark x1="91853" y1="8626" x2="91853" y2="8626"/>
                          <a14:foregroundMark x1="93131" y1="12141" x2="93131" y2="12141"/>
                          <a14:foregroundMark x1="94249" y1="15495" x2="94249" y2="15495"/>
                          <a14:foregroundMark x1="69010" y1="37540" x2="69010" y2="37540"/>
                          <a14:foregroundMark x1="61981" y1="37540" x2="61981" y2="37540"/>
                          <a14:foregroundMark x1="54952" y1="39297" x2="54952" y2="39297"/>
                          <a14:foregroundMark x1="58466" y1="44569" x2="58466" y2="44569"/>
                          <a14:foregroundMark x1="63578" y1="45208" x2="63578" y2="45208"/>
                          <a14:foregroundMark x1="57348" y1="41054" x2="62620" y2="45847"/>
                          <a14:foregroundMark x1="62620" y1="45847" x2="65335" y2="42332"/>
                          <a14:foregroundMark x1="53355" y1="42971" x2="60224" y2="46006"/>
                          <a14:foregroundMark x1="60224" y1="46006" x2="67252" y2="46006"/>
                          <a14:foregroundMark x1="67252" y1="46006" x2="68690" y2="43291"/>
                          <a14:foregroundMark x1="55591" y1="46805" x2="55591" y2="46805"/>
                          <a14:foregroundMark x1="59105" y1="47923" x2="59105" y2="47923"/>
                          <a14:foregroundMark x1="63898" y1="47923" x2="63898" y2="47923"/>
                          <a14:foregroundMark x1="60703" y1="47764" x2="60703" y2="47764"/>
                          <a14:foregroundMark x1="68530" y1="46326" x2="68530" y2="46326"/>
                          <a14:foregroundMark x1="65016" y1="48083" x2="65016" y2="48083"/>
                          <a14:foregroundMark x1="81789" y1="30671" x2="79872" y2="37380"/>
                          <a14:foregroundMark x1="79872" y1="37380" x2="81470" y2="44409"/>
                          <a14:foregroundMark x1="81470" y1="44409" x2="89297" y2="45687"/>
                          <a14:foregroundMark x1="89297" y1="45687" x2="94409" y2="40895"/>
                          <a14:foregroundMark x1="94409" y1="40895" x2="93610" y2="33866"/>
                          <a14:foregroundMark x1="93610" y1="33866" x2="86901" y2="30831"/>
                          <a14:foregroundMark x1="86901" y1="30831" x2="84345" y2="38658"/>
                          <a14:foregroundMark x1="57827" y1="56070" x2="57029" y2="63419"/>
                          <a14:foregroundMark x1="57029" y1="63419" x2="63738" y2="60383"/>
                          <a14:foregroundMark x1="63738" y1="60383" x2="66294" y2="67252"/>
                          <a14:foregroundMark x1="66294" y1="67252" x2="61981" y2="69968"/>
                          <a14:foregroundMark x1="60543" y1="72364" x2="60543" y2="72364"/>
                          <a14:foregroundMark x1="64537" y1="71246" x2="64537" y2="71246"/>
                          <a14:foregroundMark x1="60543" y1="71246" x2="60543" y2="71246"/>
                          <a14:foregroundMark x1="58466" y1="71086" x2="65655" y2="70927"/>
                          <a14:foregroundMark x1="65655" y1="70927" x2="66933" y2="70128"/>
                          <a14:foregroundMark x1="60863" y1="72843" x2="60863" y2="72843"/>
                          <a14:foregroundMark x1="63898" y1="72204" x2="63898" y2="72204"/>
                          <a14:foregroundMark x1="81629" y1="57029" x2="79233" y2="63738"/>
                          <a14:foregroundMark x1="79233" y1="63738" x2="84824" y2="67891"/>
                          <a14:foregroundMark x1="84824" y1="67891" x2="92173" y2="67412"/>
                          <a14:foregroundMark x1="92173" y1="67412" x2="93450" y2="60543"/>
                          <a14:foregroundMark x1="93450" y1="60543" x2="88818" y2="55272"/>
                          <a14:foregroundMark x1="88818" y1="55272" x2="85783" y2="61981"/>
                          <a14:foregroundMark x1="85783" y1="61981" x2="86102" y2="62300"/>
                          <a14:foregroundMark x1="20767" y1="65495" x2="13099" y2="67252"/>
                          <a14:foregroundMark x1="13099" y1="67252" x2="10863" y2="60703"/>
                          <a14:foregroundMark x1="10863" y1="60703" x2="17732" y2="58626"/>
                          <a14:foregroundMark x1="17732" y1="58626" x2="19329" y2="61661"/>
                          <a14:foregroundMark x1="42492" y1="56550" x2="35463" y2="56869"/>
                          <a14:foregroundMark x1="35463" y1="56869" x2="32268" y2="63259"/>
                          <a14:foregroundMark x1="32268" y1="63259" x2="36262" y2="69010"/>
                          <a14:foregroundMark x1="36262" y1="69010" x2="43610" y2="69649"/>
                          <a14:foregroundMark x1="43610" y1="69649" x2="45527" y2="62939"/>
                          <a14:foregroundMark x1="45527" y1="62939" x2="40895" y2="56869"/>
                          <a14:foregroundMark x1="40895" y1="56869" x2="40096" y2="56869"/>
                          <a14:foregroundMark x1="37859" y1="61981" x2="37859" y2="61981"/>
                          <a14:foregroundMark x1="33227" y1="80671" x2="32748" y2="88019"/>
                          <a14:foregroundMark x1="32748" y1="88019" x2="37859" y2="92812"/>
                          <a14:foregroundMark x1="37859" y1="92812" x2="44249" y2="90256"/>
                          <a14:foregroundMark x1="44249" y1="90256" x2="43770" y2="82748"/>
                          <a14:foregroundMark x1="43770" y1="82748" x2="37700" y2="79073"/>
                          <a14:foregroundMark x1="37700" y1="79073" x2="33227" y2="80831"/>
                          <a14:foregroundMark x1="38019" y1="95048" x2="38019" y2="95048"/>
                          <a14:foregroundMark x1="30351" y1="10863" x2="30351" y2="10863"/>
                          <a14:foregroundMark x1="40415" y1="6869" x2="40415" y2="6869"/>
                          <a14:foregroundMark x1="42332" y1="7188" x2="42332" y2="7188"/>
                          <a14:foregroundMark x1="40895" y1="6070" x2="40895" y2="6070"/>
                          <a14:foregroundMark x1="10703" y1="79073" x2="17093" y2="81949"/>
                          <a14:foregroundMark x1="17093" y1="81949" x2="18850" y2="89137"/>
                          <a14:foregroundMark x1="18850" y1="89137" x2="12460" y2="92173"/>
                          <a14:foregroundMark x1="12460" y1="92173" x2="6550" y2="87220"/>
                          <a14:foregroundMark x1="6550" y1="87220" x2="9904" y2="80990"/>
                          <a14:foregroundMark x1="9904" y1="80990" x2="10224" y2="80831"/>
                          <a14:foregroundMark x1="19169" y1="94569" x2="19169" y2="94569"/>
                          <a14:foregroundMark x1="7827" y1="94089" x2="7827" y2="94089"/>
                          <a14:foregroundMark x1="20288" y1="94409" x2="20288" y2="94409"/>
                          <a14:foregroundMark x1="57668" y1="79553" x2="52077" y2="84505"/>
                          <a14:foregroundMark x1="52077" y1="84505" x2="56869" y2="90575"/>
                          <a14:foregroundMark x1="56869" y1="90575" x2="64537" y2="89936"/>
                          <a14:foregroundMark x1="64537" y1="89936" x2="67572" y2="83546"/>
                          <a14:foregroundMark x1="67572" y1="83546" x2="60703" y2="79712"/>
                          <a14:foregroundMark x1="60703" y1="79712" x2="60224" y2="79712"/>
                          <a14:foregroundMark x1="81310" y1="83067" x2="85144" y2="88978"/>
                          <a14:foregroundMark x1="85144" y1="88978" x2="92013" y2="87380"/>
                          <a14:foregroundMark x1="92013" y1="87380" x2="86741" y2="82268"/>
                          <a14:foregroundMark x1="86741" y1="82268" x2="84345" y2="82109"/>
                        </a14:backgroundRemoval>
                      </a14:imgEffect>
                    </a14:imgLayer>
                  </a14:imgProps>
                </a:ext>
              </a:extLst>
            </a:blip>
            <a:srcRect l="51077" t="27589" r="24839" b="48658"/>
            <a:stretch/>
          </p:blipFill>
          <p:spPr>
            <a:xfrm>
              <a:off x="2702783" y="3090353"/>
              <a:ext cx="874153" cy="862148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C3FFA9C-C618-2B49-9458-3BAA980E2788}"/>
              </a:ext>
            </a:extLst>
          </p:cNvPr>
          <p:cNvGrpSpPr/>
          <p:nvPr/>
        </p:nvGrpSpPr>
        <p:grpSpPr>
          <a:xfrm>
            <a:off x="1715152" y="337451"/>
            <a:ext cx="1133294" cy="913864"/>
            <a:chOff x="2365502" y="293688"/>
            <a:chExt cx="1511059" cy="121848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55EBEDA-9583-384F-B374-9C009C1CCC24}"/>
                </a:ext>
              </a:extLst>
            </p:cNvPr>
            <p:cNvSpPr txBox="1"/>
            <p:nvPr/>
          </p:nvSpPr>
          <p:spPr>
            <a:xfrm>
              <a:off x="2365502" y="293688"/>
              <a:ext cx="1511059" cy="121848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40749"/>
                </a:avLst>
              </a:prstTxWarp>
              <a:spAutoFit/>
            </a:bodyPr>
            <a:lstStyle/>
            <a:p>
              <a:pPr algn="ctr" defTabSz="456949"/>
              <a:r>
                <a:rPr lang="en-US" b="1" dirty="0">
                  <a:solidFill>
                    <a:srgbClr val="000000"/>
                  </a:solidFill>
                  <a:latin typeface="Calibri" panose="020F0502020204030204"/>
                </a:rPr>
                <a:t>Sr. Leaders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94327D2-A908-3B4E-AC06-3C9650A2D8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70" b="95048" l="6550" r="94409">
                          <a14:foregroundMark x1="17572" y1="12300" x2="17572" y2="12300"/>
                          <a14:foregroundMark x1="13099" y1="9904" x2="13099" y2="9904"/>
                          <a14:foregroundMark x1="9585" y1="7987" x2="9585" y2="15016"/>
                          <a14:foregroundMark x1="9585" y1="15016" x2="16294" y2="17732"/>
                          <a14:foregroundMark x1="16294" y1="17732" x2="17572" y2="10703"/>
                          <a14:foregroundMark x1="17572" y1="10703" x2="10703" y2="7668"/>
                          <a14:foregroundMark x1="10703" y1="7668" x2="9105" y2="8147"/>
                          <a14:foregroundMark x1="6869" y1="13259" x2="6869" y2="13259"/>
                          <a14:foregroundMark x1="16773" y1="30671" x2="9425" y2="32109"/>
                          <a14:foregroundMark x1="9425" y1="32109" x2="7188" y2="38658"/>
                          <a14:foregroundMark x1="7188" y1="38658" x2="11022" y2="44728"/>
                          <a14:foregroundMark x1="11022" y1="44728" x2="17891" y2="45048"/>
                          <a14:foregroundMark x1="17891" y1="45048" x2="19489" y2="38019"/>
                          <a14:foregroundMark x1="19489" y1="38019" x2="16773" y2="31470"/>
                          <a14:foregroundMark x1="16773" y1="31470" x2="15974" y2="31310"/>
                          <a14:foregroundMark x1="19649" y1="46965" x2="19649" y2="46965"/>
                          <a14:foregroundMark x1="7827" y1="46965" x2="7827" y2="46965"/>
                          <a14:foregroundMark x1="34665" y1="8147" x2="31789" y2="14856"/>
                          <a14:foregroundMark x1="31789" y1="14856" x2="35942" y2="21246"/>
                          <a14:foregroundMark x1="35942" y1="21246" x2="43131" y2="21246"/>
                          <a14:foregroundMark x1="43131" y1="21246" x2="46326" y2="14696"/>
                          <a14:foregroundMark x1="46326" y1="14696" x2="43610" y2="8147"/>
                          <a14:foregroundMark x1="43610" y1="8147" x2="36422" y2="7348"/>
                          <a14:foregroundMark x1="36422" y1="7348" x2="34665" y2="7987"/>
                          <a14:foregroundMark x1="61661" y1="6869" x2="54792" y2="9744"/>
                          <a14:foregroundMark x1="54792" y1="9744" x2="53994" y2="17093"/>
                          <a14:foregroundMark x1="53994" y1="17093" x2="60863" y2="19968"/>
                          <a14:foregroundMark x1="60863" y1="19968" x2="67572" y2="18211"/>
                          <a14:foregroundMark x1="67572" y1="18211" x2="67732" y2="11182"/>
                          <a14:foregroundMark x1="67732" y1="11182" x2="62460" y2="6550"/>
                          <a14:foregroundMark x1="62460" y1="6550" x2="61661" y2="6550"/>
                          <a14:foregroundMark x1="83227" y1="7188" x2="78754" y2="13099"/>
                          <a14:foregroundMark x1="78754" y1="13099" x2="81629" y2="19489"/>
                          <a14:foregroundMark x1="81629" y1="19489" x2="89297" y2="20607"/>
                          <a14:foregroundMark x1="89297" y1="20607" x2="92652" y2="13898"/>
                          <a14:foregroundMark x1="92652" y1="13898" x2="88498" y2="8147"/>
                          <a14:foregroundMark x1="88498" y1="8147" x2="82907" y2="7188"/>
                          <a14:foregroundMark x1="91853" y1="8626" x2="91853" y2="8626"/>
                          <a14:foregroundMark x1="93131" y1="12141" x2="93131" y2="12141"/>
                          <a14:foregroundMark x1="94249" y1="15495" x2="94249" y2="15495"/>
                          <a14:foregroundMark x1="69010" y1="37540" x2="69010" y2="37540"/>
                          <a14:foregroundMark x1="61981" y1="37540" x2="61981" y2="37540"/>
                          <a14:foregroundMark x1="54952" y1="39297" x2="54952" y2="39297"/>
                          <a14:foregroundMark x1="58466" y1="44569" x2="58466" y2="44569"/>
                          <a14:foregroundMark x1="63578" y1="45208" x2="63578" y2="45208"/>
                          <a14:foregroundMark x1="57348" y1="41054" x2="62620" y2="45847"/>
                          <a14:foregroundMark x1="62620" y1="45847" x2="65335" y2="42332"/>
                          <a14:foregroundMark x1="53355" y1="42971" x2="60224" y2="46006"/>
                          <a14:foregroundMark x1="60224" y1="46006" x2="67252" y2="46006"/>
                          <a14:foregroundMark x1="67252" y1="46006" x2="68690" y2="43291"/>
                          <a14:foregroundMark x1="55591" y1="46805" x2="55591" y2="46805"/>
                          <a14:foregroundMark x1="59105" y1="47923" x2="59105" y2="47923"/>
                          <a14:foregroundMark x1="63898" y1="47923" x2="63898" y2="47923"/>
                          <a14:foregroundMark x1="60703" y1="47764" x2="60703" y2="47764"/>
                          <a14:foregroundMark x1="68530" y1="46326" x2="68530" y2="46326"/>
                          <a14:foregroundMark x1="65016" y1="48083" x2="65016" y2="48083"/>
                          <a14:foregroundMark x1="81789" y1="30671" x2="79872" y2="37380"/>
                          <a14:foregroundMark x1="79872" y1="37380" x2="81470" y2="44409"/>
                          <a14:foregroundMark x1="81470" y1="44409" x2="89297" y2="45687"/>
                          <a14:foregroundMark x1="89297" y1="45687" x2="94409" y2="40895"/>
                          <a14:foregroundMark x1="94409" y1="40895" x2="93610" y2="33866"/>
                          <a14:foregroundMark x1="93610" y1="33866" x2="86901" y2="30831"/>
                          <a14:foregroundMark x1="86901" y1="30831" x2="84345" y2="38658"/>
                          <a14:foregroundMark x1="57827" y1="56070" x2="57029" y2="63419"/>
                          <a14:foregroundMark x1="57029" y1="63419" x2="63738" y2="60383"/>
                          <a14:foregroundMark x1="63738" y1="60383" x2="66294" y2="67252"/>
                          <a14:foregroundMark x1="66294" y1="67252" x2="61981" y2="69968"/>
                          <a14:foregroundMark x1="60543" y1="72364" x2="60543" y2="72364"/>
                          <a14:foregroundMark x1="64537" y1="71246" x2="64537" y2="71246"/>
                          <a14:foregroundMark x1="60543" y1="71246" x2="60543" y2="71246"/>
                          <a14:foregroundMark x1="58466" y1="71086" x2="65655" y2="70927"/>
                          <a14:foregroundMark x1="65655" y1="70927" x2="66933" y2="70128"/>
                          <a14:foregroundMark x1="60863" y1="72843" x2="60863" y2="72843"/>
                          <a14:foregroundMark x1="63898" y1="72204" x2="63898" y2="72204"/>
                          <a14:foregroundMark x1="81629" y1="57029" x2="79233" y2="63738"/>
                          <a14:foregroundMark x1="79233" y1="63738" x2="84824" y2="67891"/>
                          <a14:foregroundMark x1="84824" y1="67891" x2="92173" y2="67412"/>
                          <a14:foregroundMark x1="92173" y1="67412" x2="93450" y2="60543"/>
                          <a14:foregroundMark x1="93450" y1="60543" x2="88818" y2="55272"/>
                          <a14:foregroundMark x1="88818" y1="55272" x2="85783" y2="61981"/>
                          <a14:foregroundMark x1="85783" y1="61981" x2="86102" y2="62300"/>
                          <a14:foregroundMark x1="20767" y1="65495" x2="13099" y2="67252"/>
                          <a14:foregroundMark x1="13099" y1="67252" x2="10863" y2="60703"/>
                          <a14:foregroundMark x1="10863" y1="60703" x2="17732" y2="58626"/>
                          <a14:foregroundMark x1="17732" y1="58626" x2="19329" y2="61661"/>
                          <a14:foregroundMark x1="42492" y1="56550" x2="35463" y2="56869"/>
                          <a14:foregroundMark x1="35463" y1="56869" x2="32268" y2="63259"/>
                          <a14:foregroundMark x1="32268" y1="63259" x2="36262" y2="69010"/>
                          <a14:foregroundMark x1="36262" y1="69010" x2="43610" y2="69649"/>
                          <a14:foregroundMark x1="43610" y1="69649" x2="45527" y2="62939"/>
                          <a14:foregroundMark x1="45527" y1="62939" x2="40895" y2="56869"/>
                          <a14:foregroundMark x1="40895" y1="56869" x2="40096" y2="56869"/>
                          <a14:foregroundMark x1="37859" y1="61981" x2="37859" y2="61981"/>
                          <a14:foregroundMark x1="33227" y1="80671" x2="32748" y2="88019"/>
                          <a14:foregroundMark x1="32748" y1="88019" x2="37859" y2="92812"/>
                          <a14:foregroundMark x1="37859" y1="92812" x2="44249" y2="90256"/>
                          <a14:foregroundMark x1="44249" y1="90256" x2="43770" y2="82748"/>
                          <a14:foregroundMark x1="43770" y1="82748" x2="37700" y2="79073"/>
                          <a14:foregroundMark x1="37700" y1="79073" x2="33227" y2="80831"/>
                          <a14:foregroundMark x1="38019" y1="95048" x2="38019" y2="95048"/>
                          <a14:foregroundMark x1="30351" y1="10863" x2="30351" y2="10863"/>
                          <a14:foregroundMark x1="40415" y1="6869" x2="40415" y2="6869"/>
                          <a14:foregroundMark x1="42332" y1="7188" x2="42332" y2="7188"/>
                          <a14:foregroundMark x1="40895" y1="6070" x2="40895" y2="6070"/>
                          <a14:foregroundMark x1="10703" y1="79073" x2="17093" y2="81949"/>
                          <a14:foregroundMark x1="17093" y1="81949" x2="18850" y2="89137"/>
                          <a14:foregroundMark x1="18850" y1="89137" x2="12460" y2="92173"/>
                          <a14:foregroundMark x1="12460" y1="92173" x2="6550" y2="87220"/>
                          <a14:foregroundMark x1="6550" y1="87220" x2="9904" y2="80990"/>
                          <a14:foregroundMark x1="9904" y1="80990" x2="10224" y2="80831"/>
                          <a14:foregroundMark x1="19169" y1="94569" x2="19169" y2="94569"/>
                          <a14:foregroundMark x1="7827" y1="94089" x2="7827" y2="94089"/>
                          <a14:foregroundMark x1="20288" y1="94409" x2="20288" y2="94409"/>
                          <a14:foregroundMark x1="57668" y1="79553" x2="52077" y2="84505"/>
                          <a14:foregroundMark x1="52077" y1="84505" x2="56869" y2="90575"/>
                          <a14:foregroundMark x1="56869" y1="90575" x2="64537" y2="89936"/>
                          <a14:foregroundMark x1="64537" y1="89936" x2="67572" y2="83546"/>
                          <a14:foregroundMark x1="67572" y1="83546" x2="60703" y2="79712"/>
                          <a14:foregroundMark x1="60703" y1="79712" x2="60224" y2="79712"/>
                          <a14:foregroundMark x1="81310" y1="83067" x2="85144" y2="88978"/>
                          <a14:foregroundMark x1="85144" y1="88978" x2="92013" y2="87380"/>
                          <a14:foregroundMark x1="92013" y1="87380" x2="86741" y2="82268"/>
                          <a14:foregroundMark x1="86741" y1="82268" x2="84345" y2="82109"/>
                        </a14:backgroundRemoval>
                      </a14:imgEffect>
                    </a14:imgLayer>
                  </a14:imgProps>
                </a:ext>
              </a:extLst>
            </a:blip>
            <a:srcRect l="74153" t="74933"/>
            <a:stretch/>
          </p:blipFill>
          <p:spPr>
            <a:xfrm>
              <a:off x="2617263" y="506166"/>
              <a:ext cx="938159" cy="909832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FABFCB4-0A68-CE42-9859-C14A4712BA50}"/>
              </a:ext>
            </a:extLst>
          </p:cNvPr>
          <p:cNvGrpSpPr/>
          <p:nvPr/>
        </p:nvGrpSpPr>
        <p:grpSpPr>
          <a:xfrm>
            <a:off x="3659707" y="278083"/>
            <a:ext cx="1133294" cy="913864"/>
            <a:chOff x="6229229" y="61060"/>
            <a:chExt cx="1511059" cy="121848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DF49194-D364-4745-B6E4-3861D33E1965}"/>
                </a:ext>
              </a:extLst>
            </p:cNvPr>
            <p:cNvSpPr txBox="1"/>
            <p:nvPr/>
          </p:nvSpPr>
          <p:spPr>
            <a:xfrm>
              <a:off x="6229229" y="61060"/>
              <a:ext cx="1511059" cy="121848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40749"/>
                </a:avLst>
              </a:prstTxWarp>
              <a:spAutoFit/>
            </a:bodyPr>
            <a:lstStyle/>
            <a:p>
              <a:pPr algn="ctr" defTabSz="456949"/>
              <a:r>
                <a:rPr lang="en-US" b="1" dirty="0">
                  <a:solidFill>
                    <a:srgbClr val="000000"/>
                  </a:solidFill>
                  <a:latin typeface="Calibri" panose="020F0502020204030204"/>
                </a:rPr>
                <a:t>PMO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759273D8-6ACC-894B-9643-E06FA8DD65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70" b="95048" l="6550" r="94409">
                          <a14:foregroundMark x1="17572" y1="12300" x2="17572" y2="12300"/>
                          <a14:foregroundMark x1="13099" y1="9904" x2="13099" y2="9904"/>
                          <a14:foregroundMark x1="9585" y1="7987" x2="9585" y2="15016"/>
                          <a14:foregroundMark x1="9585" y1="15016" x2="16294" y2="17732"/>
                          <a14:foregroundMark x1="16294" y1="17732" x2="17572" y2="10703"/>
                          <a14:foregroundMark x1="17572" y1="10703" x2="10703" y2="7668"/>
                          <a14:foregroundMark x1="10703" y1="7668" x2="9105" y2="8147"/>
                          <a14:foregroundMark x1="6869" y1="13259" x2="6869" y2="13259"/>
                          <a14:foregroundMark x1="16773" y1="30671" x2="9425" y2="32109"/>
                          <a14:foregroundMark x1="9425" y1="32109" x2="7188" y2="38658"/>
                          <a14:foregroundMark x1="7188" y1="38658" x2="11022" y2="44728"/>
                          <a14:foregroundMark x1="11022" y1="44728" x2="17891" y2="45048"/>
                          <a14:foregroundMark x1="17891" y1="45048" x2="19489" y2="38019"/>
                          <a14:foregroundMark x1="19489" y1="38019" x2="16773" y2="31470"/>
                          <a14:foregroundMark x1="16773" y1="31470" x2="15974" y2="31310"/>
                          <a14:foregroundMark x1="19649" y1="46965" x2="19649" y2="46965"/>
                          <a14:foregroundMark x1="7827" y1="46965" x2="7827" y2="46965"/>
                          <a14:foregroundMark x1="34665" y1="8147" x2="31789" y2="14856"/>
                          <a14:foregroundMark x1="31789" y1="14856" x2="35942" y2="21246"/>
                          <a14:foregroundMark x1="35942" y1="21246" x2="43131" y2="21246"/>
                          <a14:foregroundMark x1="43131" y1="21246" x2="46326" y2="14696"/>
                          <a14:foregroundMark x1="46326" y1="14696" x2="43610" y2="8147"/>
                          <a14:foregroundMark x1="43610" y1="8147" x2="36422" y2="7348"/>
                          <a14:foregroundMark x1="36422" y1="7348" x2="34665" y2="7987"/>
                          <a14:foregroundMark x1="61661" y1="6869" x2="54792" y2="9744"/>
                          <a14:foregroundMark x1="54792" y1="9744" x2="53994" y2="17093"/>
                          <a14:foregroundMark x1="53994" y1="17093" x2="60863" y2="19968"/>
                          <a14:foregroundMark x1="60863" y1="19968" x2="67572" y2="18211"/>
                          <a14:foregroundMark x1="67572" y1="18211" x2="67732" y2="11182"/>
                          <a14:foregroundMark x1="67732" y1="11182" x2="62460" y2="6550"/>
                          <a14:foregroundMark x1="62460" y1="6550" x2="61661" y2="6550"/>
                          <a14:foregroundMark x1="83227" y1="7188" x2="78754" y2="13099"/>
                          <a14:foregroundMark x1="78754" y1="13099" x2="81629" y2="19489"/>
                          <a14:foregroundMark x1="81629" y1="19489" x2="89297" y2="20607"/>
                          <a14:foregroundMark x1="89297" y1="20607" x2="92652" y2="13898"/>
                          <a14:foregroundMark x1="92652" y1="13898" x2="88498" y2="8147"/>
                          <a14:foregroundMark x1="88498" y1="8147" x2="82907" y2="7188"/>
                          <a14:foregroundMark x1="91853" y1="8626" x2="91853" y2="8626"/>
                          <a14:foregroundMark x1="93131" y1="12141" x2="93131" y2="12141"/>
                          <a14:foregroundMark x1="94249" y1="15495" x2="94249" y2="15495"/>
                          <a14:foregroundMark x1="69010" y1="37540" x2="69010" y2="37540"/>
                          <a14:foregroundMark x1="61981" y1="37540" x2="61981" y2="37540"/>
                          <a14:foregroundMark x1="54952" y1="39297" x2="54952" y2="39297"/>
                          <a14:foregroundMark x1="58466" y1="44569" x2="58466" y2="44569"/>
                          <a14:foregroundMark x1="63578" y1="45208" x2="63578" y2="45208"/>
                          <a14:foregroundMark x1="57348" y1="41054" x2="62620" y2="45847"/>
                          <a14:foregroundMark x1="62620" y1="45847" x2="65335" y2="42332"/>
                          <a14:foregroundMark x1="53355" y1="42971" x2="60224" y2="46006"/>
                          <a14:foregroundMark x1="60224" y1="46006" x2="67252" y2="46006"/>
                          <a14:foregroundMark x1="67252" y1="46006" x2="68690" y2="43291"/>
                          <a14:foregroundMark x1="55591" y1="46805" x2="55591" y2="46805"/>
                          <a14:foregroundMark x1="59105" y1="47923" x2="59105" y2="47923"/>
                          <a14:foregroundMark x1="63898" y1="47923" x2="63898" y2="47923"/>
                          <a14:foregroundMark x1="60703" y1="47764" x2="60703" y2="47764"/>
                          <a14:foregroundMark x1="68530" y1="46326" x2="68530" y2="46326"/>
                          <a14:foregroundMark x1="65016" y1="48083" x2="65016" y2="48083"/>
                          <a14:foregroundMark x1="81789" y1="30671" x2="79872" y2="37380"/>
                          <a14:foregroundMark x1="79872" y1="37380" x2="81470" y2="44409"/>
                          <a14:foregroundMark x1="81470" y1="44409" x2="89297" y2="45687"/>
                          <a14:foregroundMark x1="89297" y1="45687" x2="94409" y2="40895"/>
                          <a14:foregroundMark x1="94409" y1="40895" x2="93610" y2="33866"/>
                          <a14:foregroundMark x1="93610" y1="33866" x2="86901" y2="30831"/>
                          <a14:foregroundMark x1="86901" y1="30831" x2="84345" y2="38658"/>
                          <a14:foregroundMark x1="57827" y1="56070" x2="57029" y2="63419"/>
                          <a14:foregroundMark x1="57029" y1="63419" x2="63738" y2="60383"/>
                          <a14:foregroundMark x1="63738" y1="60383" x2="66294" y2="67252"/>
                          <a14:foregroundMark x1="66294" y1="67252" x2="61981" y2="69968"/>
                          <a14:foregroundMark x1="60543" y1="72364" x2="60543" y2="72364"/>
                          <a14:foregroundMark x1="64537" y1="71246" x2="64537" y2="71246"/>
                          <a14:foregroundMark x1="60543" y1="71246" x2="60543" y2="71246"/>
                          <a14:foregroundMark x1="58466" y1="71086" x2="65655" y2="70927"/>
                          <a14:foregroundMark x1="65655" y1="70927" x2="66933" y2="70128"/>
                          <a14:foregroundMark x1="60863" y1="72843" x2="60863" y2="72843"/>
                          <a14:foregroundMark x1="63898" y1="72204" x2="63898" y2="72204"/>
                          <a14:foregroundMark x1="81629" y1="57029" x2="79233" y2="63738"/>
                          <a14:foregroundMark x1="79233" y1="63738" x2="84824" y2="67891"/>
                          <a14:foregroundMark x1="84824" y1="67891" x2="92173" y2="67412"/>
                          <a14:foregroundMark x1="92173" y1="67412" x2="93450" y2="60543"/>
                          <a14:foregroundMark x1="93450" y1="60543" x2="88818" y2="55272"/>
                          <a14:foregroundMark x1="88818" y1="55272" x2="85783" y2="61981"/>
                          <a14:foregroundMark x1="85783" y1="61981" x2="86102" y2="62300"/>
                          <a14:foregroundMark x1="20767" y1="65495" x2="13099" y2="67252"/>
                          <a14:foregroundMark x1="13099" y1="67252" x2="10863" y2="60703"/>
                          <a14:foregroundMark x1="10863" y1="60703" x2="17732" y2="58626"/>
                          <a14:foregroundMark x1="17732" y1="58626" x2="19329" y2="61661"/>
                          <a14:foregroundMark x1="42492" y1="56550" x2="35463" y2="56869"/>
                          <a14:foregroundMark x1="35463" y1="56869" x2="32268" y2="63259"/>
                          <a14:foregroundMark x1="32268" y1="63259" x2="36262" y2="69010"/>
                          <a14:foregroundMark x1="36262" y1="69010" x2="43610" y2="69649"/>
                          <a14:foregroundMark x1="43610" y1="69649" x2="45527" y2="62939"/>
                          <a14:foregroundMark x1="45527" y1="62939" x2="40895" y2="56869"/>
                          <a14:foregroundMark x1="40895" y1="56869" x2="40096" y2="56869"/>
                          <a14:foregroundMark x1="37859" y1="61981" x2="37859" y2="61981"/>
                          <a14:foregroundMark x1="33227" y1="80671" x2="32748" y2="88019"/>
                          <a14:foregroundMark x1="32748" y1="88019" x2="37859" y2="92812"/>
                          <a14:foregroundMark x1="37859" y1="92812" x2="44249" y2="90256"/>
                          <a14:foregroundMark x1="44249" y1="90256" x2="43770" y2="82748"/>
                          <a14:foregroundMark x1="43770" y1="82748" x2="37700" y2="79073"/>
                          <a14:foregroundMark x1="37700" y1="79073" x2="33227" y2="80831"/>
                          <a14:foregroundMark x1="38019" y1="95048" x2="38019" y2="95048"/>
                          <a14:foregroundMark x1="30351" y1="10863" x2="30351" y2="10863"/>
                          <a14:foregroundMark x1="40415" y1="6869" x2="40415" y2="6869"/>
                          <a14:foregroundMark x1="42332" y1="7188" x2="42332" y2="7188"/>
                          <a14:foregroundMark x1="40895" y1="6070" x2="40895" y2="6070"/>
                          <a14:foregroundMark x1="10703" y1="79073" x2="17093" y2="81949"/>
                          <a14:foregroundMark x1="17093" y1="81949" x2="18850" y2="89137"/>
                          <a14:foregroundMark x1="18850" y1="89137" x2="12460" y2="92173"/>
                          <a14:foregroundMark x1="12460" y1="92173" x2="6550" y2="87220"/>
                          <a14:foregroundMark x1="6550" y1="87220" x2="9904" y2="80990"/>
                          <a14:foregroundMark x1="9904" y1="80990" x2="10224" y2="80831"/>
                          <a14:foregroundMark x1="19169" y1="94569" x2="19169" y2="94569"/>
                          <a14:foregroundMark x1="7827" y1="94089" x2="7827" y2="94089"/>
                          <a14:foregroundMark x1="20288" y1="94409" x2="20288" y2="94409"/>
                          <a14:foregroundMark x1="57668" y1="79553" x2="52077" y2="84505"/>
                          <a14:foregroundMark x1="52077" y1="84505" x2="56869" y2="90575"/>
                          <a14:foregroundMark x1="56869" y1="90575" x2="64537" y2="89936"/>
                          <a14:foregroundMark x1="64537" y1="89936" x2="67572" y2="83546"/>
                          <a14:foregroundMark x1="67572" y1="83546" x2="60703" y2="79712"/>
                          <a14:foregroundMark x1="60703" y1="79712" x2="60224" y2="79712"/>
                          <a14:foregroundMark x1="81310" y1="83067" x2="85144" y2="88978"/>
                          <a14:foregroundMark x1="85144" y1="88978" x2="92013" y2="87380"/>
                          <a14:foregroundMark x1="92013" y1="87380" x2="86741" y2="82268"/>
                          <a14:foregroundMark x1="86741" y1="82268" x2="84345" y2="82109"/>
                        </a14:backgroundRemoval>
                      </a14:imgEffect>
                    </a14:imgLayer>
                  </a14:imgProps>
                </a:ext>
              </a:extLst>
            </a:blip>
            <a:srcRect l="26476" t="1737" r="50802" b="73310"/>
            <a:stretch/>
          </p:blipFill>
          <p:spPr>
            <a:xfrm>
              <a:off x="6572393" y="231581"/>
              <a:ext cx="824730" cy="905701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56091EA-4E5E-7A43-B049-3D302F8D10B7}"/>
              </a:ext>
            </a:extLst>
          </p:cNvPr>
          <p:cNvGrpSpPr/>
          <p:nvPr/>
        </p:nvGrpSpPr>
        <p:grpSpPr>
          <a:xfrm>
            <a:off x="4535627" y="2717796"/>
            <a:ext cx="1133294" cy="913864"/>
            <a:chOff x="4987389" y="3687717"/>
            <a:chExt cx="1511059" cy="121848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E9AEC84-358E-A54A-B2AF-88C7394A943A}"/>
                </a:ext>
              </a:extLst>
            </p:cNvPr>
            <p:cNvSpPr txBox="1"/>
            <p:nvPr/>
          </p:nvSpPr>
          <p:spPr>
            <a:xfrm>
              <a:off x="4987389" y="3687717"/>
              <a:ext cx="1511059" cy="121848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40749"/>
                </a:avLst>
              </a:prstTxWarp>
              <a:spAutoFit/>
            </a:bodyPr>
            <a:lstStyle/>
            <a:p>
              <a:pPr algn="ctr" defTabSz="456949"/>
              <a:r>
                <a:rPr lang="en-US" b="1" dirty="0">
                  <a:solidFill>
                    <a:srgbClr val="000000"/>
                  </a:solidFill>
                  <a:latin typeface="Calibri" panose="020F0502020204030204"/>
                </a:rPr>
                <a:t>HR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0F4FC51-2A64-644F-938B-33FF368C5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070" b="95048" l="6550" r="94409">
                          <a14:foregroundMark x1="17572" y1="12300" x2="17572" y2="12300"/>
                          <a14:foregroundMark x1="13099" y1="9904" x2="13099" y2="9904"/>
                          <a14:foregroundMark x1="9585" y1="7987" x2="9585" y2="15016"/>
                          <a14:foregroundMark x1="9585" y1="15016" x2="16294" y2="17732"/>
                          <a14:foregroundMark x1="16294" y1="17732" x2="17572" y2="10703"/>
                          <a14:foregroundMark x1="17572" y1="10703" x2="10703" y2="7668"/>
                          <a14:foregroundMark x1="10703" y1="7668" x2="9105" y2="8147"/>
                          <a14:foregroundMark x1="6869" y1="13259" x2="6869" y2="13259"/>
                          <a14:foregroundMark x1="16773" y1="30671" x2="9425" y2="32109"/>
                          <a14:foregroundMark x1="9425" y1="32109" x2="7188" y2="38658"/>
                          <a14:foregroundMark x1="7188" y1="38658" x2="11022" y2="44728"/>
                          <a14:foregroundMark x1="11022" y1="44728" x2="17891" y2="45048"/>
                          <a14:foregroundMark x1="17891" y1="45048" x2="19489" y2="38019"/>
                          <a14:foregroundMark x1="19489" y1="38019" x2="16773" y2="31470"/>
                          <a14:foregroundMark x1="16773" y1="31470" x2="15974" y2="31310"/>
                          <a14:foregroundMark x1="19649" y1="46965" x2="19649" y2="46965"/>
                          <a14:foregroundMark x1="7827" y1="46965" x2="7827" y2="46965"/>
                          <a14:foregroundMark x1="34665" y1="8147" x2="31789" y2="14856"/>
                          <a14:foregroundMark x1="31789" y1="14856" x2="35942" y2="21246"/>
                          <a14:foregroundMark x1="35942" y1="21246" x2="43131" y2="21246"/>
                          <a14:foregroundMark x1="43131" y1="21246" x2="46326" y2="14696"/>
                          <a14:foregroundMark x1="46326" y1="14696" x2="43610" y2="8147"/>
                          <a14:foregroundMark x1="43610" y1="8147" x2="36422" y2="7348"/>
                          <a14:foregroundMark x1="36422" y1="7348" x2="34665" y2="7987"/>
                          <a14:foregroundMark x1="61661" y1="6869" x2="54792" y2="9744"/>
                          <a14:foregroundMark x1="54792" y1="9744" x2="53994" y2="17093"/>
                          <a14:foregroundMark x1="53994" y1="17093" x2="60863" y2="19968"/>
                          <a14:foregroundMark x1="60863" y1="19968" x2="67572" y2="18211"/>
                          <a14:foregroundMark x1="67572" y1="18211" x2="67732" y2="11182"/>
                          <a14:foregroundMark x1="67732" y1="11182" x2="62460" y2="6550"/>
                          <a14:foregroundMark x1="62460" y1="6550" x2="61661" y2="6550"/>
                          <a14:foregroundMark x1="83227" y1="7188" x2="78754" y2="13099"/>
                          <a14:foregroundMark x1="78754" y1="13099" x2="81629" y2="19489"/>
                          <a14:foregroundMark x1="81629" y1="19489" x2="89297" y2="20607"/>
                          <a14:foregroundMark x1="89297" y1="20607" x2="92652" y2="13898"/>
                          <a14:foregroundMark x1="92652" y1="13898" x2="88498" y2="8147"/>
                          <a14:foregroundMark x1="88498" y1="8147" x2="82907" y2="7188"/>
                          <a14:foregroundMark x1="91853" y1="8626" x2="91853" y2="8626"/>
                          <a14:foregroundMark x1="93131" y1="12141" x2="93131" y2="12141"/>
                          <a14:foregroundMark x1="94249" y1="15495" x2="94249" y2="15495"/>
                          <a14:foregroundMark x1="69010" y1="37540" x2="69010" y2="37540"/>
                          <a14:foregroundMark x1="61981" y1="37540" x2="61981" y2="37540"/>
                          <a14:foregroundMark x1="54952" y1="39297" x2="54952" y2="39297"/>
                          <a14:foregroundMark x1="58466" y1="44569" x2="58466" y2="44569"/>
                          <a14:foregroundMark x1="63578" y1="45208" x2="63578" y2="45208"/>
                          <a14:foregroundMark x1="57348" y1="41054" x2="62620" y2="45847"/>
                          <a14:foregroundMark x1="62620" y1="45847" x2="65335" y2="42332"/>
                          <a14:foregroundMark x1="53355" y1="42971" x2="60224" y2="46006"/>
                          <a14:foregroundMark x1="60224" y1="46006" x2="67252" y2="46006"/>
                          <a14:foregroundMark x1="67252" y1="46006" x2="68690" y2="43291"/>
                          <a14:foregroundMark x1="55591" y1="46805" x2="55591" y2="46805"/>
                          <a14:foregroundMark x1="59105" y1="47923" x2="59105" y2="47923"/>
                          <a14:foregroundMark x1="63898" y1="47923" x2="63898" y2="47923"/>
                          <a14:foregroundMark x1="60703" y1="47764" x2="60703" y2="47764"/>
                          <a14:foregroundMark x1="68530" y1="46326" x2="68530" y2="46326"/>
                          <a14:foregroundMark x1="65016" y1="48083" x2="65016" y2="48083"/>
                          <a14:foregroundMark x1="81789" y1="30671" x2="79872" y2="37380"/>
                          <a14:foregroundMark x1="79872" y1="37380" x2="81470" y2="44409"/>
                          <a14:foregroundMark x1="81470" y1="44409" x2="89297" y2="45687"/>
                          <a14:foregroundMark x1="89297" y1="45687" x2="94409" y2="40895"/>
                          <a14:foregroundMark x1="94409" y1="40895" x2="93610" y2="33866"/>
                          <a14:foregroundMark x1="93610" y1="33866" x2="86901" y2="30831"/>
                          <a14:foregroundMark x1="86901" y1="30831" x2="84345" y2="38658"/>
                          <a14:foregroundMark x1="57827" y1="56070" x2="57029" y2="63419"/>
                          <a14:foregroundMark x1="57029" y1="63419" x2="63738" y2="60383"/>
                          <a14:foregroundMark x1="63738" y1="60383" x2="66294" y2="67252"/>
                          <a14:foregroundMark x1="66294" y1="67252" x2="61981" y2="69968"/>
                          <a14:foregroundMark x1="60543" y1="72364" x2="60543" y2="72364"/>
                          <a14:foregroundMark x1="64537" y1="71246" x2="64537" y2="71246"/>
                          <a14:foregroundMark x1="60543" y1="71246" x2="60543" y2="71246"/>
                          <a14:foregroundMark x1="58466" y1="71086" x2="65655" y2="70927"/>
                          <a14:foregroundMark x1="65655" y1="70927" x2="66933" y2="70128"/>
                          <a14:foregroundMark x1="60863" y1="72843" x2="60863" y2="72843"/>
                          <a14:foregroundMark x1="63898" y1="72204" x2="63898" y2="72204"/>
                          <a14:foregroundMark x1="81629" y1="57029" x2="79233" y2="63738"/>
                          <a14:foregroundMark x1="79233" y1="63738" x2="84824" y2="67891"/>
                          <a14:foregroundMark x1="84824" y1="67891" x2="92173" y2="67412"/>
                          <a14:foregroundMark x1="92173" y1="67412" x2="93450" y2="60543"/>
                          <a14:foregroundMark x1="93450" y1="60543" x2="88818" y2="55272"/>
                          <a14:foregroundMark x1="88818" y1="55272" x2="85783" y2="61981"/>
                          <a14:foregroundMark x1="85783" y1="61981" x2="86102" y2="62300"/>
                          <a14:foregroundMark x1="20767" y1="65495" x2="13099" y2="67252"/>
                          <a14:foregroundMark x1="13099" y1="67252" x2="10863" y2="60703"/>
                          <a14:foregroundMark x1="10863" y1="60703" x2="17732" y2="58626"/>
                          <a14:foregroundMark x1="17732" y1="58626" x2="19329" y2="61661"/>
                          <a14:foregroundMark x1="42492" y1="56550" x2="35463" y2="56869"/>
                          <a14:foregroundMark x1="35463" y1="56869" x2="32268" y2="63259"/>
                          <a14:foregroundMark x1="32268" y1="63259" x2="36262" y2="69010"/>
                          <a14:foregroundMark x1="36262" y1="69010" x2="43610" y2="69649"/>
                          <a14:foregroundMark x1="43610" y1="69649" x2="45527" y2="62939"/>
                          <a14:foregroundMark x1="45527" y1="62939" x2="40895" y2="56869"/>
                          <a14:foregroundMark x1="40895" y1="56869" x2="40096" y2="56869"/>
                          <a14:foregroundMark x1="37859" y1="61981" x2="37859" y2="61981"/>
                          <a14:foregroundMark x1="33227" y1="80671" x2="32748" y2="88019"/>
                          <a14:foregroundMark x1="32748" y1="88019" x2="37859" y2="92812"/>
                          <a14:foregroundMark x1="37859" y1="92812" x2="44249" y2="90256"/>
                          <a14:foregroundMark x1="44249" y1="90256" x2="43770" y2="82748"/>
                          <a14:foregroundMark x1="43770" y1="82748" x2="37700" y2="79073"/>
                          <a14:foregroundMark x1="37700" y1="79073" x2="33227" y2="80831"/>
                          <a14:foregroundMark x1="38019" y1="95048" x2="38019" y2="95048"/>
                          <a14:foregroundMark x1="30351" y1="10863" x2="30351" y2="10863"/>
                          <a14:foregroundMark x1="40415" y1="6869" x2="40415" y2="6869"/>
                          <a14:foregroundMark x1="42332" y1="7188" x2="42332" y2="7188"/>
                          <a14:foregroundMark x1="40895" y1="6070" x2="40895" y2="6070"/>
                          <a14:foregroundMark x1="10703" y1="79073" x2="17093" y2="81949"/>
                          <a14:foregroundMark x1="17093" y1="81949" x2="18850" y2="89137"/>
                          <a14:foregroundMark x1="18850" y1="89137" x2="12460" y2="92173"/>
                          <a14:foregroundMark x1="12460" y1="92173" x2="6550" y2="87220"/>
                          <a14:foregroundMark x1="6550" y1="87220" x2="9904" y2="80990"/>
                          <a14:foregroundMark x1="9904" y1="80990" x2="10224" y2="80831"/>
                          <a14:foregroundMark x1="19169" y1="94569" x2="19169" y2="94569"/>
                          <a14:foregroundMark x1="7827" y1="94089" x2="7827" y2="94089"/>
                          <a14:foregroundMark x1="20288" y1="94409" x2="20288" y2="94409"/>
                          <a14:foregroundMark x1="57668" y1="79553" x2="52077" y2="84505"/>
                          <a14:foregroundMark x1="52077" y1="84505" x2="56869" y2="90575"/>
                          <a14:foregroundMark x1="56869" y1="90575" x2="64537" y2="89936"/>
                          <a14:foregroundMark x1="64537" y1="89936" x2="67572" y2="83546"/>
                          <a14:foregroundMark x1="67572" y1="83546" x2="60703" y2="79712"/>
                          <a14:foregroundMark x1="60703" y1="79712" x2="60224" y2="79712"/>
                          <a14:foregroundMark x1="81310" y1="83067" x2="85144" y2="88978"/>
                          <a14:foregroundMark x1="85144" y1="88978" x2="92013" y2="87380"/>
                          <a14:foregroundMark x1="92013" y1="87380" x2="86741" y2="82268"/>
                          <a14:foregroundMark x1="86741" y1="82268" x2="84345" y2="82109"/>
                        </a14:backgroundRemoval>
                      </a14:imgEffect>
                    </a14:imgLayer>
                  </a14:imgProps>
                </a:ext>
              </a:extLst>
            </a:blip>
            <a:srcRect l="26090" t="74535" r="49767"/>
            <a:stretch/>
          </p:blipFill>
          <p:spPr>
            <a:xfrm>
              <a:off x="5239251" y="3882030"/>
              <a:ext cx="876300" cy="924288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64DA8FE7-592E-A54D-A7D1-026E93AF00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50760" t="74004" r="25574" b="1567"/>
          <a:stretch/>
        </p:blipFill>
        <p:spPr>
          <a:xfrm>
            <a:off x="3858643" y="2071159"/>
            <a:ext cx="644236" cy="665018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9BFB19F1-E8B7-7F42-BAC4-03499801E372}"/>
              </a:ext>
            </a:extLst>
          </p:cNvPr>
          <p:cNvGrpSpPr/>
          <p:nvPr/>
        </p:nvGrpSpPr>
        <p:grpSpPr>
          <a:xfrm>
            <a:off x="5354817" y="337404"/>
            <a:ext cx="1133294" cy="913864"/>
            <a:chOff x="8217570" y="556881"/>
            <a:chExt cx="1511059" cy="1218485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718BB6C-58F0-F745-BF4C-936C8F80665C}"/>
                </a:ext>
              </a:extLst>
            </p:cNvPr>
            <p:cNvSpPr txBox="1"/>
            <p:nvPr/>
          </p:nvSpPr>
          <p:spPr>
            <a:xfrm>
              <a:off x="8217570" y="556881"/>
              <a:ext cx="1511059" cy="121848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40749"/>
                </a:avLst>
              </a:prstTxWarp>
              <a:spAutoFit/>
            </a:bodyPr>
            <a:lstStyle/>
            <a:p>
              <a:pPr algn="ctr" defTabSz="456949"/>
              <a:r>
                <a:rPr lang="en-US" b="1" dirty="0">
                  <a:solidFill>
                    <a:srgbClr val="000000"/>
                  </a:solidFill>
                  <a:latin typeface="Calibri" panose="020F0502020204030204"/>
                </a:rPr>
                <a:t>Security</a:t>
              </a: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659F6CA9-C01A-AF41-ADDB-8C9A5305D5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070" b="95048" l="6550" r="94409">
                          <a14:foregroundMark x1="17572" y1="12300" x2="17572" y2="12300"/>
                          <a14:foregroundMark x1="13099" y1="9904" x2="13099" y2="9904"/>
                          <a14:foregroundMark x1="9585" y1="7987" x2="9585" y2="15016"/>
                          <a14:foregroundMark x1="9585" y1="15016" x2="16294" y2="17732"/>
                          <a14:foregroundMark x1="16294" y1="17732" x2="17572" y2="10703"/>
                          <a14:foregroundMark x1="17572" y1="10703" x2="10703" y2="7668"/>
                          <a14:foregroundMark x1="10703" y1="7668" x2="9105" y2="8147"/>
                          <a14:foregroundMark x1="6869" y1="13259" x2="6869" y2="13259"/>
                          <a14:foregroundMark x1="16773" y1="30671" x2="9425" y2="32109"/>
                          <a14:foregroundMark x1="9425" y1="32109" x2="7188" y2="38658"/>
                          <a14:foregroundMark x1="7188" y1="38658" x2="11022" y2="44728"/>
                          <a14:foregroundMark x1="11022" y1="44728" x2="17891" y2="45048"/>
                          <a14:foregroundMark x1="17891" y1="45048" x2="19489" y2="38019"/>
                          <a14:foregroundMark x1="19489" y1="38019" x2="16773" y2="31470"/>
                          <a14:foregroundMark x1="16773" y1="31470" x2="15974" y2="31310"/>
                          <a14:foregroundMark x1="19649" y1="46965" x2="19649" y2="46965"/>
                          <a14:foregroundMark x1="7827" y1="46965" x2="7827" y2="46965"/>
                          <a14:foregroundMark x1="34665" y1="8147" x2="31789" y2="14856"/>
                          <a14:foregroundMark x1="31789" y1="14856" x2="35942" y2="21246"/>
                          <a14:foregroundMark x1="35942" y1="21246" x2="43131" y2="21246"/>
                          <a14:foregroundMark x1="43131" y1="21246" x2="46326" y2="14696"/>
                          <a14:foregroundMark x1="46326" y1="14696" x2="43610" y2="8147"/>
                          <a14:foregroundMark x1="43610" y1="8147" x2="36422" y2="7348"/>
                          <a14:foregroundMark x1="36422" y1="7348" x2="34665" y2="7987"/>
                          <a14:foregroundMark x1="61661" y1="6869" x2="54792" y2="9744"/>
                          <a14:foregroundMark x1="54792" y1="9744" x2="53994" y2="17093"/>
                          <a14:foregroundMark x1="53994" y1="17093" x2="60863" y2="19968"/>
                          <a14:foregroundMark x1="60863" y1="19968" x2="67572" y2="18211"/>
                          <a14:foregroundMark x1="67572" y1="18211" x2="67732" y2="11182"/>
                          <a14:foregroundMark x1="67732" y1="11182" x2="62460" y2="6550"/>
                          <a14:foregroundMark x1="62460" y1="6550" x2="61661" y2="6550"/>
                          <a14:foregroundMark x1="83227" y1="7188" x2="78754" y2="13099"/>
                          <a14:foregroundMark x1="78754" y1="13099" x2="81629" y2="19489"/>
                          <a14:foregroundMark x1="81629" y1="19489" x2="89297" y2="20607"/>
                          <a14:foregroundMark x1="89297" y1="20607" x2="92652" y2="13898"/>
                          <a14:foregroundMark x1="92652" y1="13898" x2="88498" y2="8147"/>
                          <a14:foregroundMark x1="88498" y1="8147" x2="82907" y2="7188"/>
                          <a14:foregroundMark x1="91853" y1="8626" x2="91853" y2="8626"/>
                          <a14:foregroundMark x1="93131" y1="12141" x2="93131" y2="12141"/>
                          <a14:foregroundMark x1="94249" y1="15495" x2="94249" y2="15495"/>
                          <a14:foregroundMark x1="69010" y1="37540" x2="69010" y2="37540"/>
                          <a14:foregroundMark x1="61981" y1="37540" x2="61981" y2="37540"/>
                          <a14:foregroundMark x1="54952" y1="39297" x2="54952" y2="39297"/>
                          <a14:foregroundMark x1="58466" y1="44569" x2="58466" y2="44569"/>
                          <a14:foregroundMark x1="63578" y1="45208" x2="63578" y2="45208"/>
                          <a14:foregroundMark x1="57348" y1="41054" x2="62620" y2="45847"/>
                          <a14:foregroundMark x1="62620" y1="45847" x2="65335" y2="42332"/>
                          <a14:foregroundMark x1="53355" y1="42971" x2="60224" y2="46006"/>
                          <a14:foregroundMark x1="60224" y1="46006" x2="67252" y2="46006"/>
                          <a14:foregroundMark x1="67252" y1="46006" x2="68690" y2="43291"/>
                          <a14:foregroundMark x1="55591" y1="46805" x2="55591" y2="46805"/>
                          <a14:foregroundMark x1="59105" y1="47923" x2="59105" y2="47923"/>
                          <a14:foregroundMark x1="63898" y1="47923" x2="63898" y2="47923"/>
                          <a14:foregroundMark x1="60703" y1="47764" x2="60703" y2="47764"/>
                          <a14:foregroundMark x1="68530" y1="46326" x2="68530" y2="46326"/>
                          <a14:foregroundMark x1="65016" y1="48083" x2="65016" y2="48083"/>
                          <a14:foregroundMark x1="81789" y1="30671" x2="79872" y2="37380"/>
                          <a14:foregroundMark x1="79872" y1="37380" x2="81470" y2="44409"/>
                          <a14:foregroundMark x1="81470" y1="44409" x2="89297" y2="45687"/>
                          <a14:foregroundMark x1="89297" y1="45687" x2="94409" y2="40895"/>
                          <a14:foregroundMark x1="94409" y1="40895" x2="93610" y2="33866"/>
                          <a14:foregroundMark x1="93610" y1="33866" x2="86901" y2="30831"/>
                          <a14:foregroundMark x1="86901" y1="30831" x2="84345" y2="38658"/>
                          <a14:foregroundMark x1="57827" y1="56070" x2="57029" y2="63419"/>
                          <a14:foregroundMark x1="57029" y1="63419" x2="63738" y2="60383"/>
                          <a14:foregroundMark x1="63738" y1="60383" x2="66294" y2="67252"/>
                          <a14:foregroundMark x1="66294" y1="67252" x2="61981" y2="69968"/>
                          <a14:foregroundMark x1="60543" y1="72364" x2="60543" y2="72364"/>
                          <a14:foregroundMark x1="64537" y1="71246" x2="64537" y2="71246"/>
                          <a14:foregroundMark x1="60543" y1="71246" x2="60543" y2="71246"/>
                          <a14:foregroundMark x1="58466" y1="71086" x2="65655" y2="70927"/>
                          <a14:foregroundMark x1="65655" y1="70927" x2="66933" y2="70128"/>
                          <a14:foregroundMark x1="60863" y1="72843" x2="60863" y2="72843"/>
                          <a14:foregroundMark x1="63898" y1="72204" x2="63898" y2="72204"/>
                          <a14:foregroundMark x1="81629" y1="57029" x2="79233" y2="63738"/>
                          <a14:foregroundMark x1="79233" y1="63738" x2="84824" y2="67891"/>
                          <a14:foregroundMark x1="84824" y1="67891" x2="92173" y2="67412"/>
                          <a14:foregroundMark x1="92173" y1="67412" x2="93450" y2="60543"/>
                          <a14:foregroundMark x1="93450" y1="60543" x2="88818" y2="55272"/>
                          <a14:foregroundMark x1="88818" y1="55272" x2="85783" y2="61981"/>
                          <a14:foregroundMark x1="85783" y1="61981" x2="86102" y2="62300"/>
                          <a14:foregroundMark x1="20767" y1="65495" x2="13099" y2="67252"/>
                          <a14:foregroundMark x1="13099" y1="67252" x2="10863" y2="60703"/>
                          <a14:foregroundMark x1="10863" y1="60703" x2="17732" y2="58626"/>
                          <a14:foregroundMark x1="17732" y1="58626" x2="19329" y2="61661"/>
                          <a14:foregroundMark x1="42492" y1="56550" x2="35463" y2="56869"/>
                          <a14:foregroundMark x1="35463" y1="56869" x2="32268" y2="63259"/>
                          <a14:foregroundMark x1="32268" y1="63259" x2="36262" y2="69010"/>
                          <a14:foregroundMark x1="36262" y1="69010" x2="43610" y2="69649"/>
                          <a14:foregroundMark x1="43610" y1="69649" x2="45527" y2="62939"/>
                          <a14:foregroundMark x1="45527" y1="62939" x2="40895" y2="56869"/>
                          <a14:foregroundMark x1="40895" y1="56869" x2="40096" y2="56869"/>
                          <a14:foregroundMark x1="37859" y1="61981" x2="37859" y2="61981"/>
                          <a14:foregroundMark x1="33227" y1="80671" x2="32748" y2="88019"/>
                          <a14:foregroundMark x1="32748" y1="88019" x2="37859" y2="92812"/>
                          <a14:foregroundMark x1="37859" y1="92812" x2="44249" y2="90256"/>
                          <a14:foregroundMark x1="44249" y1="90256" x2="43770" y2="82748"/>
                          <a14:foregroundMark x1="43770" y1="82748" x2="37700" y2="79073"/>
                          <a14:foregroundMark x1="37700" y1="79073" x2="33227" y2="80831"/>
                          <a14:foregroundMark x1="38019" y1="95048" x2="38019" y2="95048"/>
                          <a14:foregroundMark x1="30351" y1="10863" x2="30351" y2="10863"/>
                          <a14:foregroundMark x1="40415" y1="6869" x2="40415" y2="6869"/>
                          <a14:foregroundMark x1="42332" y1="7188" x2="42332" y2="7188"/>
                          <a14:foregroundMark x1="40895" y1="6070" x2="40895" y2="6070"/>
                          <a14:foregroundMark x1="10703" y1="79073" x2="17093" y2="81949"/>
                          <a14:foregroundMark x1="17093" y1="81949" x2="18850" y2="89137"/>
                          <a14:foregroundMark x1="18850" y1="89137" x2="12460" y2="92173"/>
                          <a14:foregroundMark x1="12460" y1="92173" x2="6550" y2="87220"/>
                          <a14:foregroundMark x1="6550" y1="87220" x2="9904" y2="80990"/>
                          <a14:foregroundMark x1="9904" y1="80990" x2="10224" y2="80831"/>
                          <a14:foregroundMark x1="19169" y1="94569" x2="19169" y2="94569"/>
                          <a14:foregroundMark x1="7827" y1="94089" x2="7827" y2="94089"/>
                          <a14:foregroundMark x1="20288" y1="94409" x2="20288" y2="94409"/>
                          <a14:foregroundMark x1="57668" y1="79553" x2="52077" y2="84505"/>
                          <a14:foregroundMark x1="52077" y1="84505" x2="56869" y2="90575"/>
                          <a14:foregroundMark x1="56869" y1="90575" x2="64537" y2="89936"/>
                          <a14:foregroundMark x1="64537" y1="89936" x2="67572" y2="83546"/>
                          <a14:foregroundMark x1="67572" y1="83546" x2="60703" y2="79712"/>
                          <a14:foregroundMark x1="60703" y1="79712" x2="60224" y2="79712"/>
                          <a14:foregroundMark x1="81310" y1="83067" x2="85144" y2="88978"/>
                          <a14:foregroundMark x1="85144" y1="88978" x2="92013" y2="87380"/>
                          <a14:foregroundMark x1="92013" y1="87380" x2="86741" y2="82268"/>
                          <a14:foregroundMark x1="86741" y1="82268" x2="84345" y2="82109"/>
                        </a14:backgroundRemoval>
                      </a14:imgEffect>
                    </a14:imgLayer>
                  </a14:imgProps>
                </a:ext>
              </a:extLst>
            </a:blip>
            <a:srcRect l="50672" r="24612" b="74489"/>
            <a:stretch/>
          </p:blipFill>
          <p:spPr>
            <a:xfrm>
              <a:off x="8555548" y="646088"/>
              <a:ext cx="897120" cy="925987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2DDAC68-4E76-2742-9BC5-D3A9C56F1163}"/>
              </a:ext>
            </a:extLst>
          </p:cNvPr>
          <p:cNvGrpSpPr/>
          <p:nvPr/>
        </p:nvGrpSpPr>
        <p:grpSpPr>
          <a:xfrm>
            <a:off x="2812152" y="1193981"/>
            <a:ext cx="1133294" cy="913864"/>
            <a:chOff x="3930538" y="2317185"/>
            <a:chExt cx="1511059" cy="1218485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CF66F11-7EED-7943-AE11-649B2A8D2ACE}"/>
                </a:ext>
              </a:extLst>
            </p:cNvPr>
            <p:cNvSpPr txBox="1"/>
            <p:nvPr/>
          </p:nvSpPr>
          <p:spPr>
            <a:xfrm>
              <a:off x="3930538" y="2317185"/>
              <a:ext cx="1511059" cy="121848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40749"/>
                </a:avLst>
              </a:prstTxWarp>
              <a:spAutoFit/>
            </a:bodyPr>
            <a:lstStyle/>
            <a:p>
              <a:pPr algn="ctr" defTabSz="456949"/>
              <a:r>
                <a:rPr lang="en-US" b="1" dirty="0">
                  <a:solidFill>
                    <a:srgbClr val="000000"/>
                  </a:solidFill>
                  <a:latin typeface="Calibri" panose="020F0502020204030204"/>
                </a:rPr>
                <a:t>Data/Analytics</a:t>
              </a: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645F03FE-3CCC-7D4E-867A-DB2EF9D816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070" b="95048" l="6550" r="94409">
                          <a14:foregroundMark x1="17572" y1="12300" x2="17572" y2="12300"/>
                          <a14:foregroundMark x1="13099" y1="9904" x2="13099" y2="9904"/>
                          <a14:foregroundMark x1="9585" y1="7987" x2="9585" y2="15016"/>
                          <a14:foregroundMark x1="9585" y1="15016" x2="16294" y2="17732"/>
                          <a14:foregroundMark x1="16294" y1="17732" x2="17572" y2="10703"/>
                          <a14:foregroundMark x1="17572" y1="10703" x2="10703" y2="7668"/>
                          <a14:foregroundMark x1="10703" y1="7668" x2="9105" y2="8147"/>
                          <a14:foregroundMark x1="6869" y1="13259" x2="6869" y2="13259"/>
                          <a14:foregroundMark x1="16773" y1="30671" x2="9425" y2="32109"/>
                          <a14:foregroundMark x1="9425" y1="32109" x2="7188" y2="38658"/>
                          <a14:foregroundMark x1="7188" y1="38658" x2="11022" y2="44728"/>
                          <a14:foregroundMark x1="11022" y1="44728" x2="17891" y2="45048"/>
                          <a14:foregroundMark x1="17891" y1="45048" x2="19489" y2="38019"/>
                          <a14:foregroundMark x1="19489" y1="38019" x2="16773" y2="31470"/>
                          <a14:foregroundMark x1="16773" y1="31470" x2="15974" y2="31310"/>
                          <a14:foregroundMark x1="19649" y1="46965" x2="19649" y2="46965"/>
                          <a14:foregroundMark x1="7827" y1="46965" x2="7827" y2="46965"/>
                          <a14:foregroundMark x1="34665" y1="8147" x2="31789" y2="14856"/>
                          <a14:foregroundMark x1="31789" y1="14856" x2="35942" y2="21246"/>
                          <a14:foregroundMark x1="35942" y1="21246" x2="43131" y2="21246"/>
                          <a14:foregroundMark x1="43131" y1="21246" x2="46326" y2="14696"/>
                          <a14:foregroundMark x1="46326" y1="14696" x2="43610" y2="8147"/>
                          <a14:foregroundMark x1="43610" y1="8147" x2="36422" y2="7348"/>
                          <a14:foregroundMark x1="36422" y1="7348" x2="34665" y2="7987"/>
                          <a14:foregroundMark x1="61661" y1="6869" x2="54792" y2="9744"/>
                          <a14:foregroundMark x1="54792" y1="9744" x2="53994" y2="17093"/>
                          <a14:foregroundMark x1="53994" y1="17093" x2="60863" y2="19968"/>
                          <a14:foregroundMark x1="60863" y1="19968" x2="67572" y2="18211"/>
                          <a14:foregroundMark x1="67572" y1="18211" x2="67732" y2="11182"/>
                          <a14:foregroundMark x1="67732" y1="11182" x2="62460" y2="6550"/>
                          <a14:foregroundMark x1="62460" y1="6550" x2="61661" y2="6550"/>
                          <a14:foregroundMark x1="83227" y1="7188" x2="78754" y2="13099"/>
                          <a14:foregroundMark x1="78754" y1="13099" x2="81629" y2="19489"/>
                          <a14:foregroundMark x1="81629" y1="19489" x2="89297" y2="20607"/>
                          <a14:foregroundMark x1="89297" y1="20607" x2="92652" y2="13898"/>
                          <a14:foregroundMark x1="92652" y1="13898" x2="88498" y2="8147"/>
                          <a14:foregroundMark x1="88498" y1="8147" x2="82907" y2="7188"/>
                          <a14:foregroundMark x1="91853" y1="8626" x2="91853" y2="8626"/>
                          <a14:foregroundMark x1="93131" y1="12141" x2="93131" y2="12141"/>
                          <a14:foregroundMark x1="94249" y1="15495" x2="94249" y2="15495"/>
                          <a14:foregroundMark x1="69010" y1="37540" x2="69010" y2="37540"/>
                          <a14:foregroundMark x1="61981" y1="37540" x2="61981" y2="37540"/>
                          <a14:foregroundMark x1="54952" y1="39297" x2="54952" y2="39297"/>
                          <a14:foregroundMark x1="58466" y1="44569" x2="58466" y2="44569"/>
                          <a14:foregroundMark x1="63578" y1="45208" x2="63578" y2="45208"/>
                          <a14:foregroundMark x1="57348" y1="41054" x2="62620" y2="45847"/>
                          <a14:foregroundMark x1="62620" y1="45847" x2="65335" y2="42332"/>
                          <a14:foregroundMark x1="53355" y1="42971" x2="60224" y2="46006"/>
                          <a14:foregroundMark x1="60224" y1="46006" x2="67252" y2="46006"/>
                          <a14:foregroundMark x1="67252" y1="46006" x2="68690" y2="43291"/>
                          <a14:foregroundMark x1="55591" y1="46805" x2="55591" y2="46805"/>
                          <a14:foregroundMark x1="59105" y1="47923" x2="59105" y2="47923"/>
                          <a14:foregroundMark x1="63898" y1="47923" x2="63898" y2="47923"/>
                          <a14:foregroundMark x1="60703" y1="47764" x2="60703" y2="47764"/>
                          <a14:foregroundMark x1="68530" y1="46326" x2="68530" y2="46326"/>
                          <a14:foregroundMark x1="65016" y1="48083" x2="65016" y2="48083"/>
                          <a14:foregroundMark x1="81789" y1="30671" x2="79872" y2="37380"/>
                          <a14:foregroundMark x1="79872" y1="37380" x2="81470" y2="44409"/>
                          <a14:foregroundMark x1="81470" y1="44409" x2="89297" y2="45687"/>
                          <a14:foregroundMark x1="89297" y1="45687" x2="94409" y2="40895"/>
                          <a14:foregroundMark x1="94409" y1="40895" x2="93610" y2="33866"/>
                          <a14:foregroundMark x1="93610" y1="33866" x2="86901" y2="30831"/>
                          <a14:foregroundMark x1="86901" y1="30831" x2="84345" y2="38658"/>
                          <a14:foregroundMark x1="57827" y1="56070" x2="57029" y2="63419"/>
                          <a14:foregroundMark x1="57029" y1="63419" x2="63738" y2="60383"/>
                          <a14:foregroundMark x1="63738" y1="60383" x2="66294" y2="67252"/>
                          <a14:foregroundMark x1="66294" y1="67252" x2="61981" y2="69968"/>
                          <a14:foregroundMark x1="60543" y1="72364" x2="60543" y2="72364"/>
                          <a14:foregroundMark x1="64537" y1="71246" x2="64537" y2="71246"/>
                          <a14:foregroundMark x1="60543" y1="71246" x2="60543" y2="71246"/>
                          <a14:foregroundMark x1="58466" y1="71086" x2="65655" y2="70927"/>
                          <a14:foregroundMark x1="65655" y1="70927" x2="66933" y2="70128"/>
                          <a14:foregroundMark x1="60863" y1="72843" x2="60863" y2="72843"/>
                          <a14:foregroundMark x1="63898" y1="72204" x2="63898" y2="72204"/>
                          <a14:foregroundMark x1="81629" y1="57029" x2="79233" y2="63738"/>
                          <a14:foregroundMark x1="79233" y1="63738" x2="84824" y2="67891"/>
                          <a14:foregroundMark x1="84824" y1="67891" x2="92173" y2="67412"/>
                          <a14:foregroundMark x1="92173" y1="67412" x2="93450" y2="60543"/>
                          <a14:foregroundMark x1="93450" y1="60543" x2="88818" y2="55272"/>
                          <a14:foregroundMark x1="88818" y1="55272" x2="85783" y2="61981"/>
                          <a14:foregroundMark x1="85783" y1="61981" x2="86102" y2="62300"/>
                          <a14:foregroundMark x1="20767" y1="65495" x2="13099" y2="67252"/>
                          <a14:foregroundMark x1="13099" y1="67252" x2="10863" y2="60703"/>
                          <a14:foregroundMark x1="10863" y1="60703" x2="17732" y2="58626"/>
                          <a14:foregroundMark x1="17732" y1="58626" x2="19329" y2="61661"/>
                          <a14:foregroundMark x1="42492" y1="56550" x2="35463" y2="56869"/>
                          <a14:foregroundMark x1="35463" y1="56869" x2="32268" y2="63259"/>
                          <a14:foregroundMark x1="32268" y1="63259" x2="36262" y2="69010"/>
                          <a14:foregroundMark x1="36262" y1="69010" x2="43610" y2="69649"/>
                          <a14:foregroundMark x1="43610" y1="69649" x2="45527" y2="62939"/>
                          <a14:foregroundMark x1="45527" y1="62939" x2="40895" y2="56869"/>
                          <a14:foregroundMark x1="40895" y1="56869" x2="40096" y2="56869"/>
                          <a14:foregroundMark x1="37859" y1="61981" x2="37859" y2="61981"/>
                          <a14:foregroundMark x1="33227" y1="80671" x2="32748" y2="88019"/>
                          <a14:foregroundMark x1="32748" y1="88019" x2="37859" y2="92812"/>
                          <a14:foregroundMark x1="37859" y1="92812" x2="44249" y2="90256"/>
                          <a14:foregroundMark x1="44249" y1="90256" x2="43770" y2="82748"/>
                          <a14:foregroundMark x1="43770" y1="82748" x2="37700" y2="79073"/>
                          <a14:foregroundMark x1="37700" y1="79073" x2="33227" y2="80831"/>
                          <a14:foregroundMark x1="38019" y1="95048" x2="38019" y2="95048"/>
                          <a14:foregroundMark x1="30351" y1="10863" x2="30351" y2="10863"/>
                          <a14:foregroundMark x1="40415" y1="6869" x2="40415" y2="6869"/>
                          <a14:foregroundMark x1="42332" y1="7188" x2="42332" y2="7188"/>
                          <a14:foregroundMark x1="40895" y1="6070" x2="40895" y2="6070"/>
                          <a14:foregroundMark x1="10703" y1="79073" x2="17093" y2="81949"/>
                          <a14:foregroundMark x1="17093" y1="81949" x2="18850" y2="89137"/>
                          <a14:foregroundMark x1="18850" y1="89137" x2="12460" y2="92173"/>
                          <a14:foregroundMark x1="12460" y1="92173" x2="6550" y2="87220"/>
                          <a14:foregroundMark x1="6550" y1="87220" x2="9904" y2="80990"/>
                          <a14:foregroundMark x1="9904" y1="80990" x2="10224" y2="80831"/>
                          <a14:foregroundMark x1="19169" y1="94569" x2="19169" y2="94569"/>
                          <a14:foregroundMark x1="7827" y1="94089" x2="7827" y2="94089"/>
                          <a14:foregroundMark x1="20288" y1="94409" x2="20288" y2="94409"/>
                          <a14:foregroundMark x1="57668" y1="79553" x2="52077" y2="84505"/>
                          <a14:foregroundMark x1="52077" y1="84505" x2="56869" y2="90575"/>
                          <a14:foregroundMark x1="56869" y1="90575" x2="64537" y2="89936"/>
                          <a14:foregroundMark x1="64537" y1="89936" x2="67572" y2="83546"/>
                          <a14:foregroundMark x1="67572" y1="83546" x2="60703" y2="79712"/>
                          <a14:foregroundMark x1="60703" y1="79712" x2="60224" y2="79712"/>
                          <a14:foregroundMark x1="81310" y1="83067" x2="85144" y2="88978"/>
                          <a14:foregroundMark x1="85144" y1="88978" x2="92013" y2="87380"/>
                          <a14:foregroundMark x1="92013" y1="87380" x2="86741" y2="82268"/>
                          <a14:foregroundMark x1="86741" y1="82268" x2="84345" y2="82109"/>
                        </a14:backgroundRemoval>
                      </a14:imgEffect>
                    </a14:imgLayer>
                  </a14:imgProps>
                </a:ext>
              </a:extLst>
            </a:blip>
            <a:srcRect t="73421" r="72792"/>
            <a:stretch/>
          </p:blipFill>
          <p:spPr>
            <a:xfrm>
              <a:off x="4141669" y="2434502"/>
              <a:ext cx="987577" cy="964736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F4F236B-E3E4-9D4A-9D3F-395A7AB2FA61}"/>
              </a:ext>
            </a:extLst>
          </p:cNvPr>
          <p:cNvGrpSpPr/>
          <p:nvPr/>
        </p:nvGrpSpPr>
        <p:grpSpPr>
          <a:xfrm>
            <a:off x="6749814" y="305826"/>
            <a:ext cx="1133294" cy="913864"/>
            <a:chOff x="10030794" y="1495405"/>
            <a:chExt cx="1511059" cy="1218485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D6DB80F-F980-E94E-AE4E-89D910948566}"/>
                </a:ext>
              </a:extLst>
            </p:cNvPr>
            <p:cNvSpPr txBox="1"/>
            <p:nvPr/>
          </p:nvSpPr>
          <p:spPr>
            <a:xfrm>
              <a:off x="10030794" y="1495405"/>
              <a:ext cx="1511059" cy="121848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40749"/>
                </a:avLst>
              </a:prstTxWarp>
              <a:spAutoFit/>
            </a:bodyPr>
            <a:lstStyle/>
            <a:p>
              <a:pPr algn="ctr" defTabSz="456949"/>
              <a:r>
                <a:rPr lang="en-US" b="1" dirty="0">
                  <a:solidFill>
                    <a:srgbClr val="000000"/>
                  </a:solidFill>
                  <a:latin typeface="Calibri" panose="020F0502020204030204"/>
                </a:rPr>
                <a:t>Sales</a:t>
              </a: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6BB05CDE-C1B6-9F42-A1B6-AEF74ECC76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070" b="95048" l="6550" r="94409">
                          <a14:foregroundMark x1="17572" y1="12300" x2="17572" y2="12300"/>
                          <a14:foregroundMark x1="13099" y1="9904" x2="13099" y2="9904"/>
                          <a14:foregroundMark x1="9585" y1="7987" x2="9585" y2="15016"/>
                          <a14:foregroundMark x1="9585" y1="15016" x2="16294" y2="17732"/>
                          <a14:foregroundMark x1="16294" y1="17732" x2="17572" y2="10703"/>
                          <a14:foregroundMark x1="17572" y1="10703" x2="10703" y2="7668"/>
                          <a14:foregroundMark x1="10703" y1="7668" x2="9105" y2="8147"/>
                          <a14:foregroundMark x1="6869" y1="13259" x2="6869" y2="13259"/>
                          <a14:foregroundMark x1="16773" y1="30671" x2="9425" y2="32109"/>
                          <a14:foregroundMark x1="9425" y1="32109" x2="7188" y2="38658"/>
                          <a14:foregroundMark x1="7188" y1="38658" x2="11022" y2="44728"/>
                          <a14:foregroundMark x1="11022" y1="44728" x2="17891" y2="45048"/>
                          <a14:foregroundMark x1="17891" y1="45048" x2="19489" y2="38019"/>
                          <a14:foregroundMark x1="19489" y1="38019" x2="16773" y2="31470"/>
                          <a14:foregroundMark x1="16773" y1="31470" x2="15974" y2="31310"/>
                          <a14:foregroundMark x1="19649" y1="46965" x2="19649" y2="46965"/>
                          <a14:foregroundMark x1="7827" y1="46965" x2="7827" y2="46965"/>
                          <a14:foregroundMark x1="34665" y1="8147" x2="31789" y2="14856"/>
                          <a14:foregroundMark x1="31789" y1="14856" x2="35942" y2="21246"/>
                          <a14:foregroundMark x1="35942" y1="21246" x2="43131" y2="21246"/>
                          <a14:foregroundMark x1="43131" y1="21246" x2="46326" y2="14696"/>
                          <a14:foregroundMark x1="46326" y1="14696" x2="43610" y2="8147"/>
                          <a14:foregroundMark x1="43610" y1="8147" x2="36422" y2="7348"/>
                          <a14:foregroundMark x1="36422" y1="7348" x2="34665" y2="7987"/>
                          <a14:foregroundMark x1="61661" y1="6869" x2="54792" y2="9744"/>
                          <a14:foregroundMark x1="54792" y1="9744" x2="53994" y2="17093"/>
                          <a14:foregroundMark x1="53994" y1="17093" x2="60863" y2="19968"/>
                          <a14:foregroundMark x1="60863" y1="19968" x2="67572" y2="18211"/>
                          <a14:foregroundMark x1="67572" y1="18211" x2="67732" y2="11182"/>
                          <a14:foregroundMark x1="67732" y1="11182" x2="62460" y2="6550"/>
                          <a14:foregroundMark x1="62460" y1="6550" x2="61661" y2="6550"/>
                          <a14:foregroundMark x1="83227" y1="7188" x2="78754" y2="13099"/>
                          <a14:foregroundMark x1="78754" y1="13099" x2="81629" y2="19489"/>
                          <a14:foregroundMark x1="81629" y1="19489" x2="89297" y2="20607"/>
                          <a14:foregroundMark x1="89297" y1="20607" x2="92652" y2="13898"/>
                          <a14:foregroundMark x1="92652" y1="13898" x2="88498" y2="8147"/>
                          <a14:foregroundMark x1="88498" y1="8147" x2="82907" y2="7188"/>
                          <a14:foregroundMark x1="91853" y1="8626" x2="91853" y2="8626"/>
                          <a14:foregroundMark x1="93131" y1="12141" x2="93131" y2="12141"/>
                          <a14:foregroundMark x1="94249" y1="15495" x2="94249" y2="15495"/>
                          <a14:foregroundMark x1="69010" y1="37540" x2="69010" y2="37540"/>
                          <a14:foregroundMark x1="61981" y1="37540" x2="61981" y2="37540"/>
                          <a14:foregroundMark x1="54952" y1="39297" x2="54952" y2="39297"/>
                          <a14:foregroundMark x1="58466" y1="44569" x2="58466" y2="44569"/>
                          <a14:foregroundMark x1="63578" y1="45208" x2="63578" y2="45208"/>
                          <a14:foregroundMark x1="57348" y1="41054" x2="62620" y2="45847"/>
                          <a14:foregroundMark x1="62620" y1="45847" x2="65335" y2="42332"/>
                          <a14:foregroundMark x1="53355" y1="42971" x2="60224" y2="46006"/>
                          <a14:foregroundMark x1="60224" y1="46006" x2="67252" y2="46006"/>
                          <a14:foregroundMark x1="67252" y1="46006" x2="68690" y2="43291"/>
                          <a14:foregroundMark x1="55591" y1="46805" x2="55591" y2="46805"/>
                          <a14:foregroundMark x1="59105" y1="47923" x2="59105" y2="47923"/>
                          <a14:foregroundMark x1="63898" y1="47923" x2="63898" y2="47923"/>
                          <a14:foregroundMark x1="60703" y1="47764" x2="60703" y2="47764"/>
                          <a14:foregroundMark x1="68530" y1="46326" x2="68530" y2="46326"/>
                          <a14:foregroundMark x1="65016" y1="48083" x2="65016" y2="48083"/>
                          <a14:foregroundMark x1="81789" y1="30671" x2="79872" y2="37380"/>
                          <a14:foregroundMark x1="79872" y1="37380" x2="81470" y2="44409"/>
                          <a14:foregroundMark x1="81470" y1="44409" x2="89297" y2="45687"/>
                          <a14:foregroundMark x1="89297" y1="45687" x2="94409" y2="40895"/>
                          <a14:foregroundMark x1="94409" y1="40895" x2="93610" y2="33866"/>
                          <a14:foregroundMark x1="93610" y1="33866" x2="86901" y2="30831"/>
                          <a14:foregroundMark x1="86901" y1="30831" x2="84345" y2="38658"/>
                          <a14:foregroundMark x1="57827" y1="56070" x2="57029" y2="63419"/>
                          <a14:foregroundMark x1="57029" y1="63419" x2="63738" y2="60383"/>
                          <a14:foregroundMark x1="63738" y1="60383" x2="66294" y2="67252"/>
                          <a14:foregroundMark x1="66294" y1="67252" x2="61981" y2="69968"/>
                          <a14:foregroundMark x1="60543" y1="72364" x2="60543" y2="72364"/>
                          <a14:foregroundMark x1="64537" y1="71246" x2="64537" y2="71246"/>
                          <a14:foregroundMark x1="60543" y1="71246" x2="60543" y2="71246"/>
                          <a14:foregroundMark x1="58466" y1="71086" x2="65655" y2="70927"/>
                          <a14:foregroundMark x1="65655" y1="70927" x2="66933" y2="70128"/>
                          <a14:foregroundMark x1="60863" y1="72843" x2="60863" y2="72843"/>
                          <a14:foregroundMark x1="63898" y1="72204" x2="63898" y2="72204"/>
                          <a14:foregroundMark x1="81629" y1="57029" x2="79233" y2="63738"/>
                          <a14:foregroundMark x1="79233" y1="63738" x2="84824" y2="67891"/>
                          <a14:foregroundMark x1="84824" y1="67891" x2="92173" y2="67412"/>
                          <a14:foregroundMark x1="92173" y1="67412" x2="93450" y2="60543"/>
                          <a14:foregroundMark x1="93450" y1="60543" x2="88818" y2="55272"/>
                          <a14:foregroundMark x1="88818" y1="55272" x2="85783" y2="61981"/>
                          <a14:foregroundMark x1="85783" y1="61981" x2="86102" y2="62300"/>
                          <a14:foregroundMark x1="20767" y1="65495" x2="13099" y2="67252"/>
                          <a14:foregroundMark x1="13099" y1="67252" x2="10863" y2="60703"/>
                          <a14:foregroundMark x1="10863" y1="60703" x2="17732" y2="58626"/>
                          <a14:foregroundMark x1="17732" y1="58626" x2="19329" y2="61661"/>
                          <a14:foregroundMark x1="42492" y1="56550" x2="35463" y2="56869"/>
                          <a14:foregroundMark x1="35463" y1="56869" x2="32268" y2="63259"/>
                          <a14:foregroundMark x1="32268" y1="63259" x2="36262" y2="69010"/>
                          <a14:foregroundMark x1="36262" y1="69010" x2="43610" y2="69649"/>
                          <a14:foregroundMark x1="43610" y1="69649" x2="45527" y2="62939"/>
                          <a14:foregroundMark x1="45527" y1="62939" x2="40895" y2="56869"/>
                          <a14:foregroundMark x1="40895" y1="56869" x2="40096" y2="56869"/>
                          <a14:foregroundMark x1="37859" y1="61981" x2="37859" y2="61981"/>
                          <a14:foregroundMark x1="33227" y1="80671" x2="32748" y2="88019"/>
                          <a14:foregroundMark x1="32748" y1="88019" x2="37859" y2="92812"/>
                          <a14:foregroundMark x1="37859" y1="92812" x2="44249" y2="90256"/>
                          <a14:foregroundMark x1="44249" y1="90256" x2="43770" y2="82748"/>
                          <a14:foregroundMark x1="43770" y1="82748" x2="37700" y2="79073"/>
                          <a14:foregroundMark x1="37700" y1="79073" x2="33227" y2="80831"/>
                          <a14:foregroundMark x1="38019" y1="95048" x2="38019" y2="95048"/>
                          <a14:foregroundMark x1="30351" y1="10863" x2="30351" y2="10863"/>
                          <a14:foregroundMark x1="40415" y1="6869" x2="40415" y2="6869"/>
                          <a14:foregroundMark x1="42332" y1="7188" x2="42332" y2="7188"/>
                          <a14:foregroundMark x1="40895" y1="6070" x2="40895" y2="6070"/>
                          <a14:foregroundMark x1="10703" y1="79073" x2="17093" y2="81949"/>
                          <a14:foregroundMark x1="17093" y1="81949" x2="18850" y2="89137"/>
                          <a14:foregroundMark x1="18850" y1="89137" x2="12460" y2="92173"/>
                          <a14:foregroundMark x1="12460" y1="92173" x2="6550" y2="87220"/>
                          <a14:foregroundMark x1="6550" y1="87220" x2="9904" y2="80990"/>
                          <a14:foregroundMark x1="9904" y1="80990" x2="10224" y2="80831"/>
                          <a14:foregroundMark x1="19169" y1="94569" x2="19169" y2="94569"/>
                          <a14:foregroundMark x1="7827" y1="94089" x2="7827" y2="94089"/>
                          <a14:foregroundMark x1="20288" y1="94409" x2="20288" y2="94409"/>
                          <a14:foregroundMark x1="57668" y1="79553" x2="52077" y2="84505"/>
                          <a14:foregroundMark x1="52077" y1="84505" x2="56869" y2="90575"/>
                          <a14:foregroundMark x1="56869" y1="90575" x2="64537" y2="89936"/>
                          <a14:foregroundMark x1="64537" y1="89936" x2="67572" y2="83546"/>
                          <a14:foregroundMark x1="67572" y1="83546" x2="60703" y2="79712"/>
                          <a14:foregroundMark x1="60703" y1="79712" x2="60224" y2="79712"/>
                          <a14:foregroundMark x1="81310" y1="83067" x2="85144" y2="88978"/>
                          <a14:foregroundMark x1="85144" y1="88978" x2="92013" y2="87380"/>
                          <a14:foregroundMark x1="92013" y1="87380" x2="86741" y2="82268"/>
                          <a14:foregroundMark x1="86741" y1="82268" x2="84345" y2="82109"/>
                        </a14:backgroundRemoval>
                      </a14:imgEffect>
                    </a14:imgLayer>
                  </a14:imgProps>
                </a:ext>
              </a:extLst>
            </a:blip>
            <a:srcRect t="50554" r="73285" b="26266"/>
            <a:stretch/>
          </p:blipFill>
          <p:spPr>
            <a:xfrm>
              <a:off x="10223263" y="1690438"/>
              <a:ext cx="969653" cy="841341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3504B1D-6420-994B-82CD-CF42B712DD02}"/>
              </a:ext>
            </a:extLst>
          </p:cNvPr>
          <p:cNvGrpSpPr/>
          <p:nvPr/>
        </p:nvGrpSpPr>
        <p:grpSpPr>
          <a:xfrm>
            <a:off x="5756725" y="1463933"/>
            <a:ext cx="1133294" cy="913864"/>
            <a:chOff x="8156861" y="2161796"/>
            <a:chExt cx="1511059" cy="1218485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4A8A26A-5ABC-3A44-9FA4-E9F810A908F4}"/>
                </a:ext>
              </a:extLst>
            </p:cNvPr>
            <p:cNvSpPr txBox="1"/>
            <p:nvPr/>
          </p:nvSpPr>
          <p:spPr>
            <a:xfrm>
              <a:off x="8156861" y="2161796"/>
              <a:ext cx="1511059" cy="121848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40749"/>
                </a:avLst>
              </a:prstTxWarp>
              <a:spAutoFit/>
            </a:bodyPr>
            <a:lstStyle/>
            <a:p>
              <a:pPr algn="ctr" defTabSz="456949"/>
              <a:r>
                <a:rPr lang="en-US" b="1" dirty="0">
                  <a:solidFill>
                    <a:srgbClr val="000000"/>
                  </a:solidFill>
                  <a:latin typeface="Calibri" panose="020F0502020204030204"/>
                </a:rPr>
                <a:t>Marketing</a:t>
              </a: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DF727989-5FE3-AE43-8B85-CFC60F126C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070" b="95048" l="6550" r="94409">
                          <a14:foregroundMark x1="17572" y1="12300" x2="17572" y2="12300"/>
                          <a14:foregroundMark x1="13099" y1="9904" x2="13099" y2="9904"/>
                          <a14:foregroundMark x1="9585" y1="7987" x2="9585" y2="15016"/>
                          <a14:foregroundMark x1="9585" y1="15016" x2="16294" y2="17732"/>
                          <a14:foregroundMark x1="16294" y1="17732" x2="17572" y2="10703"/>
                          <a14:foregroundMark x1="17572" y1="10703" x2="10703" y2="7668"/>
                          <a14:foregroundMark x1="10703" y1="7668" x2="9105" y2="8147"/>
                          <a14:foregroundMark x1="6869" y1="13259" x2="6869" y2="13259"/>
                          <a14:foregroundMark x1="16773" y1="30671" x2="9425" y2="32109"/>
                          <a14:foregroundMark x1="9425" y1="32109" x2="7188" y2="38658"/>
                          <a14:foregroundMark x1="7188" y1="38658" x2="11022" y2="44728"/>
                          <a14:foregroundMark x1="11022" y1="44728" x2="17891" y2="45048"/>
                          <a14:foregroundMark x1="17891" y1="45048" x2="19489" y2="38019"/>
                          <a14:foregroundMark x1="19489" y1="38019" x2="16773" y2="31470"/>
                          <a14:foregroundMark x1="16773" y1="31470" x2="15974" y2="31310"/>
                          <a14:foregroundMark x1="19649" y1="46965" x2="19649" y2="46965"/>
                          <a14:foregroundMark x1="7827" y1="46965" x2="7827" y2="46965"/>
                          <a14:foregroundMark x1="34665" y1="8147" x2="31789" y2="14856"/>
                          <a14:foregroundMark x1="31789" y1="14856" x2="35942" y2="21246"/>
                          <a14:foregroundMark x1="35942" y1="21246" x2="43131" y2="21246"/>
                          <a14:foregroundMark x1="43131" y1="21246" x2="46326" y2="14696"/>
                          <a14:foregroundMark x1="46326" y1="14696" x2="43610" y2="8147"/>
                          <a14:foregroundMark x1="43610" y1="8147" x2="36422" y2="7348"/>
                          <a14:foregroundMark x1="36422" y1="7348" x2="34665" y2="7987"/>
                          <a14:foregroundMark x1="61661" y1="6869" x2="54792" y2="9744"/>
                          <a14:foregroundMark x1="54792" y1="9744" x2="53994" y2="17093"/>
                          <a14:foregroundMark x1="53994" y1="17093" x2="60863" y2="19968"/>
                          <a14:foregroundMark x1="60863" y1="19968" x2="67572" y2="18211"/>
                          <a14:foregroundMark x1="67572" y1="18211" x2="67732" y2="11182"/>
                          <a14:foregroundMark x1="67732" y1="11182" x2="62460" y2="6550"/>
                          <a14:foregroundMark x1="62460" y1="6550" x2="61661" y2="6550"/>
                          <a14:foregroundMark x1="83227" y1="7188" x2="78754" y2="13099"/>
                          <a14:foregroundMark x1="78754" y1="13099" x2="81629" y2="19489"/>
                          <a14:foregroundMark x1="81629" y1="19489" x2="89297" y2="20607"/>
                          <a14:foregroundMark x1="89297" y1="20607" x2="92652" y2="13898"/>
                          <a14:foregroundMark x1="92652" y1="13898" x2="88498" y2="8147"/>
                          <a14:foregroundMark x1="88498" y1="8147" x2="82907" y2="7188"/>
                          <a14:foregroundMark x1="91853" y1="8626" x2="91853" y2="8626"/>
                          <a14:foregroundMark x1="93131" y1="12141" x2="93131" y2="12141"/>
                          <a14:foregroundMark x1="94249" y1="15495" x2="94249" y2="15495"/>
                          <a14:foregroundMark x1="69010" y1="37540" x2="69010" y2="37540"/>
                          <a14:foregroundMark x1="61981" y1="37540" x2="61981" y2="37540"/>
                          <a14:foregroundMark x1="54952" y1="39297" x2="54952" y2="39297"/>
                          <a14:foregroundMark x1="58466" y1="44569" x2="58466" y2="44569"/>
                          <a14:foregroundMark x1="63578" y1="45208" x2="63578" y2="45208"/>
                          <a14:foregroundMark x1="57348" y1="41054" x2="62620" y2="45847"/>
                          <a14:foregroundMark x1="62620" y1="45847" x2="65335" y2="42332"/>
                          <a14:foregroundMark x1="53355" y1="42971" x2="60224" y2="46006"/>
                          <a14:foregroundMark x1="60224" y1="46006" x2="67252" y2="46006"/>
                          <a14:foregroundMark x1="67252" y1="46006" x2="68690" y2="43291"/>
                          <a14:foregroundMark x1="55591" y1="46805" x2="55591" y2="46805"/>
                          <a14:foregroundMark x1="59105" y1="47923" x2="59105" y2="47923"/>
                          <a14:foregroundMark x1="63898" y1="47923" x2="63898" y2="47923"/>
                          <a14:foregroundMark x1="60703" y1="47764" x2="60703" y2="47764"/>
                          <a14:foregroundMark x1="68530" y1="46326" x2="68530" y2="46326"/>
                          <a14:foregroundMark x1="65016" y1="48083" x2="65016" y2="48083"/>
                          <a14:foregroundMark x1="81789" y1="30671" x2="79872" y2="37380"/>
                          <a14:foregroundMark x1="79872" y1="37380" x2="81470" y2="44409"/>
                          <a14:foregroundMark x1="81470" y1="44409" x2="89297" y2="45687"/>
                          <a14:foregroundMark x1="89297" y1="45687" x2="94409" y2="40895"/>
                          <a14:foregroundMark x1="94409" y1="40895" x2="93610" y2="33866"/>
                          <a14:foregroundMark x1="93610" y1="33866" x2="86901" y2="30831"/>
                          <a14:foregroundMark x1="86901" y1="30831" x2="84345" y2="38658"/>
                          <a14:foregroundMark x1="57827" y1="56070" x2="57029" y2="63419"/>
                          <a14:foregroundMark x1="57029" y1="63419" x2="63738" y2="60383"/>
                          <a14:foregroundMark x1="63738" y1="60383" x2="66294" y2="67252"/>
                          <a14:foregroundMark x1="66294" y1="67252" x2="61981" y2="69968"/>
                          <a14:foregroundMark x1="60543" y1="72364" x2="60543" y2="72364"/>
                          <a14:foregroundMark x1="64537" y1="71246" x2="64537" y2="71246"/>
                          <a14:foregroundMark x1="60543" y1="71246" x2="60543" y2="71246"/>
                          <a14:foregroundMark x1="58466" y1="71086" x2="65655" y2="70927"/>
                          <a14:foregroundMark x1="65655" y1="70927" x2="66933" y2="70128"/>
                          <a14:foregroundMark x1="60863" y1="72843" x2="60863" y2="72843"/>
                          <a14:foregroundMark x1="63898" y1="72204" x2="63898" y2="72204"/>
                          <a14:foregroundMark x1="81629" y1="57029" x2="79233" y2="63738"/>
                          <a14:foregroundMark x1="79233" y1="63738" x2="84824" y2="67891"/>
                          <a14:foregroundMark x1="84824" y1="67891" x2="92173" y2="67412"/>
                          <a14:foregroundMark x1="92173" y1="67412" x2="93450" y2="60543"/>
                          <a14:foregroundMark x1="93450" y1="60543" x2="88818" y2="55272"/>
                          <a14:foregroundMark x1="88818" y1="55272" x2="85783" y2="61981"/>
                          <a14:foregroundMark x1="85783" y1="61981" x2="86102" y2="62300"/>
                          <a14:foregroundMark x1="20767" y1="65495" x2="13099" y2="67252"/>
                          <a14:foregroundMark x1="13099" y1="67252" x2="10863" y2="60703"/>
                          <a14:foregroundMark x1="10863" y1="60703" x2="17732" y2="58626"/>
                          <a14:foregroundMark x1="17732" y1="58626" x2="19329" y2="61661"/>
                          <a14:foregroundMark x1="42492" y1="56550" x2="35463" y2="56869"/>
                          <a14:foregroundMark x1="35463" y1="56869" x2="32268" y2="63259"/>
                          <a14:foregroundMark x1="32268" y1="63259" x2="36262" y2="69010"/>
                          <a14:foregroundMark x1="36262" y1="69010" x2="43610" y2="69649"/>
                          <a14:foregroundMark x1="43610" y1="69649" x2="45527" y2="62939"/>
                          <a14:foregroundMark x1="45527" y1="62939" x2="40895" y2="56869"/>
                          <a14:foregroundMark x1="40895" y1="56869" x2="40096" y2="56869"/>
                          <a14:foregroundMark x1="37859" y1="61981" x2="37859" y2="61981"/>
                          <a14:foregroundMark x1="33227" y1="80671" x2="32748" y2="88019"/>
                          <a14:foregroundMark x1="32748" y1="88019" x2="37859" y2="92812"/>
                          <a14:foregroundMark x1="37859" y1="92812" x2="44249" y2="90256"/>
                          <a14:foregroundMark x1="44249" y1="90256" x2="43770" y2="82748"/>
                          <a14:foregroundMark x1="43770" y1="82748" x2="37700" y2="79073"/>
                          <a14:foregroundMark x1="37700" y1="79073" x2="33227" y2="80831"/>
                          <a14:foregroundMark x1="38019" y1="95048" x2="38019" y2="95048"/>
                          <a14:foregroundMark x1="30351" y1="10863" x2="30351" y2="10863"/>
                          <a14:foregroundMark x1="40415" y1="6869" x2="40415" y2="6869"/>
                          <a14:foregroundMark x1="42332" y1="7188" x2="42332" y2="7188"/>
                          <a14:foregroundMark x1="40895" y1="6070" x2="40895" y2="6070"/>
                          <a14:foregroundMark x1="10703" y1="79073" x2="17093" y2="81949"/>
                          <a14:foregroundMark x1="17093" y1="81949" x2="18850" y2="89137"/>
                          <a14:foregroundMark x1="18850" y1="89137" x2="12460" y2="92173"/>
                          <a14:foregroundMark x1="12460" y1="92173" x2="6550" y2="87220"/>
                          <a14:foregroundMark x1="6550" y1="87220" x2="9904" y2="80990"/>
                          <a14:foregroundMark x1="9904" y1="80990" x2="10224" y2="80831"/>
                          <a14:foregroundMark x1="19169" y1="94569" x2="19169" y2="94569"/>
                          <a14:foregroundMark x1="7827" y1="94089" x2="7827" y2="94089"/>
                          <a14:foregroundMark x1="20288" y1="94409" x2="20288" y2="94409"/>
                          <a14:foregroundMark x1="57668" y1="79553" x2="52077" y2="84505"/>
                          <a14:foregroundMark x1="52077" y1="84505" x2="56869" y2="90575"/>
                          <a14:foregroundMark x1="56869" y1="90575" x2="64537" y2="89936"/>
                          <a14:foregroundMark x1="64537" y1="89936" x2="67572" y2="83546"/>
                          <a14:foregroundMark x1="67572" y1="83546" x2="60703" y2="79712"/>
                          <a14:foregroundMark x1="60703" y1="79712" x2="60224" y2="79712"/>
                          <a14:foregroundMark x1="81310" y1="83067" x2="85144" y2="88978"/>
                          <a14:foregroundMark x1="85144" y1="88978" x2="92013" y2="87380"/>
                          <a14:foregroundMark x1="92013" y1="87380" x2="86741" y2="82268"/>
                          <a14:foregroundMark x1="86741" y1="82268" x2="84345" y2="82109"/>
                        </a14:backgroundRemoval>
                      </a14:imgEffect>
                    </a14:imgLayer>
                  </a14:imgProps>
                </a:ext>
              </a:extLst>
            </a:blip>
            <a:srcRect l="26849" t="26974" r="47852" b="48553"/>
            <a:stretch/>
          </p:blipFill>
          <p:spPr>
            <a:xfrm>
              <a:off x="8453265" y="2355767"/>
              <a:ext cx="918249" cy="888274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A539691-6369-8743-81C8-1F646DB15B0B}"/>
              </a:ext>
            </a:extLst>
          </p:cNvPr>
          <p:cNvGrpSpPr/>
          <p:nvPr/>
        </p:nvGrpSpPr>
        <p:grpSpPr>
          <a:xfrm>
            <a:off x="7080914" y="1908198"/>
            <a:ext cx="1133294" cy="913864"/>
            <a:chOff x="9752566" y="3338281"/>
            <a:chExt cx="1511059" cy="1218485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4D0562D-17CB-674E-85C8-39A5AA3D8D2A}"/>
                </a:ext>
              </a:extLst>
            </p:cNvPr>
            <p:cNvSpPr txBox="1"/>
            <p:nvPr/>
          </p:nvSpPr>
          <p:spPr>
            <a:xfrm>
              <a:off x="9752566" y="3338281"/>
              <a:ext cx="1511059" cy="121848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40749"/>
                </a:avLst>
              </a:prstTxWarp>
              <a:spAutoFit/>
            </a:bodyPr>
            <a:lstStyle/>
            <a:p>
              <a:pPr algn="ctr" defTabSz="456949"/>
              <a:r>
                <a:rPr lang="en-US" b="1" dirty="0">
                  <a:solidFill>
                    <a:srgbClr val="000000"/>
                  </a:solidFill>
                  <a:latin typeface="Calibri" panose="020F0502020204030204"/>
                </a:rPr>
                <a:t>Operations</a:t>
              </a: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02EDDAFB-CF77-7740-9E96-85FB95883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70" b="95048" l="6550" r="94409">
                          <a14:foregroundMark x1="17572" y1="12300" x2="17572" y2="12300"/>
                          <a14:foregroundMark x1="13099" y1="9904" x2="13099" y2="9904"/>
                          <a14:foregroundMark x1="9585" y1="7987" x2="9585" y2="15016"/>
                          <a14:foregroundMark x1="9585" y1="15016" x2="16294" y2="17732"/>
                          <a14:foregroundMark x1="16294" y1="17732" x2="17572" y2="10703"/>
                          <a14:foregroundMark x1="17572" y1="10703" x2="10703" y2="7668"/>
                          <a14:foregroundMark x1="10703" y1="7668" x2="9105" y2="8147"/>
                          <a14:foregroundMark x1="6869" y1="13259" x2="6869" y2="13259"/>
                          <a14:foregroundMark x1="16773" y1="30671" x2="9425" y2="32109"/>
                          <a14:foregroundMark x1="9425" y1="32109" x2="7188" y2="38658"/>
                          <a14:foregroundMark x1="7188" y1="38658" x2="11022" y2="44728"/>
                          <a14:foregroundMark x1="11022" y1="44728" x2="17891" y2="45048"/>
                          <a14:foregroundMark x1="17891" y1="45048" x2="19489" y2="38019"/>
                          <a14:foregroundMark x1="19489" y1="38019" x2="16773" y2="31470"/>
                          <a14:foregroundMark x1="16773" y1="31470" x2="15974" y2="31310"/>
                          <a14:foregroundMark x1="19649" y1="46965" x2="19649" y2="46965"/>
                          <a14:foregroundMark x1="7827" y1="46965" x2="7827" y2="46965"/>
                          <a14:foregroundMark x1="34665" y1="8147" x2="31789" y2="14856"/>
                          <a14:foregroundMark x1="31789" y1="14856" x2="35942" y2="21246"/>
                          <a14:foregroundMark x1="35942" y1="21246" x2="43131" y2="21246"/>
                          <a14:foregroundMark x1="43131" y1="21246" x2="46326" y2="14696"/>
                          <a14:foregroundMark x1="46326" y1="14696" x2="43610" y2="8147"/>
                          <a14:foregroundMark x1="43610" y1="8147" x2="36422" y2="7348"/>
                          <a14:foregroundMark x1="36422" y1="7348" x2="34665" y2="7987"/>
                          <a14:foregroundMark x1="61661" y1="6869" x2="54792" y2="9744"/>
                          <a14:foregroundMark x1="54792" y1="9744" x2="53994" y2="17093"/>
                          <a14:foregroundMark x1="53994" y1="17093" x2="60863" y2="19968"/>
                          <a14:foregroundMark x1="60863" y1="19968" x2="67572" y2="18211"/>
                          <a14:foregroundMark x1="67572" y1="18211" x2="67732" y2="11182"/>
                          <a14:foregroundMark x1="67732" y1="11182" x2="62460" y2="6550"/>
                          <a14:foregroundMark x1="62460" y1="6550" x2="61661" y2="6550"/>
                          <a14:foregroundMark x1="83227" y1="7188" x2="78754" y2="13099"/>
                          <a14:foregroundMark x1="78754" y1="13099" x2="81629" y2="19489"/>
                          <a14:foregroundMark x1="81629" y1="19489" x2="89297" y2="20607"/>
                          <a14:foregroundMark x1="89297" y1="20607" x2="92652" y2="13898"/>
                          <a14:foregroundMark x1="92652" y1="13898" x2="88498" y2="8147"/>
                          <a14:foregroundMark x1="88498" y1="8147" x2="82907" y2="7188"/>
                          <a14:foregroundMark x1="91853" y1="8626" x2="91853" y2="8626"/>
                          <a14:foregroundMark x1="93131" y1="12141" x2="93131" y2="12141"/>
                          <a14:foregroundMark x1="94249" y1="15495" x2="94249" y2="15495"/>
                          <a14:foregroundMark x1="69010" y1="37540" x2="69010" y2="37540"/>
                          <a14:foregroundMark x1="61981" y1="37540" x2="61981" y2="37540"/>
                          <a14:foregroundMark x1="54952" y1="39297" x2="54952" y2="39297"/>
                          <a14:foregroundMark x1="58466" y1="44569" x2="58466" y2="44569"/>
                          <a14:foregroundMark x1="63578" y1="45208" x2="63578" y2="45208"/>
                          <a14:foregroundMark x1="57348" y1="41054" x2="62620" y2="45847"/>
                          <a14:foregroundMark x1="62620" y1="45847" x2="65335" y2="42332"/>
                          <a14:foregroundMark x1="53355" y1="42971" x2="60224" y2="46006"/>
                          <a14:foregroundMark x1="60224" y1="46006" x2="67252" y2="46006"/>
                          <a14:foregroundMark x1="67252" y1="46006" x2="68690" y2="43291"/>
                          <a14:foregroundMark x1="55591" y1="46805" x2="55591" y2="46805"/>
                          <a14:foregroundMark x1="59105" y1="47923" x2="59105" y2="47923"/>
                          <a14:foregroundMark x1="63898" y1="47923" x2="63898" y2="47923"/>
                          <a14:foregroundMark x1="60703" y1="47764" x2="60703" y2="47764"/>
                          <a14:foregroundMark x1="68530" y1="46326" x2="68530" y2="46326"/>
                          <a14:foregroundMark x1="65016" y1="48083" x2="65016" y2="48083"/>
                          <a14:foregroundMark x1="81789" y1="30671" x2="79872" y2="37380"/>
                          <a14:foregroundMark x1="79872" y1="37380" x2="81470" y2="44409"/>
                          <a14:foregroundMark x1="81470" y1="44409" x2="89297" y2="45687"/>
                          <a14:foregroundMark x1="89297" y1="45687" x2="94409" y2="40895"/>
                          <a14:foregroundMark x1="94409" y1="40895" x2="93610" y2="33866"/>
                          <a14:foregroundMark x1="93610" y1="33866" x2="86901" y2="30831"/>
                          <a14:foregroundMark x1="86901" y1="30831" x2="84345" y2="38658"/>
                          <a14:foregroundMark x1="57827" y1="56070" x2="57029" y2="63419"/>
                          <a14:foregroundMark x1="57029" y1="63419" x2="63738" y2="60383"/>
                          <a14:foregroundMark x1="63738" y1="60383" x2="66294" y2="67252"/>
                          <a14:foregroundMark x1="66294" y1="67252" x2="61981" y2="69968"/>
                          <a14:foregroundMark x1="60543" y1="72364" x2="60543" y2="72364"/>
                          <a14:foregroundMark x1="64537" y1="71246" x2="64537" y2="71246"/>
                          <a14:foregroundMark x1="60543" y1="71246" x2="60543" y2="71246"/>
                          <a14:foregroundMark x1="58466" y1="71086" x2="65655" y2="70927"/>
                          <a14:foregroundMark x1="65655" y1="70927" x2="66933" y2="70128"/>
                          <a14:foregroundMark x1="60863" y1="72843" x2="60863" y2="72843"/>
                          <a14:foregroundMark x1="63898" y1="72204" x2="63898" y2="72204"/>
                          <a14:foregroundMark x1="81629" y1="57029" x2="79233" y2="63738"/>
                          <a14:foregroundMark x1="79233" y1="63738" x2="84824" y2="67891"/>
                          <a14:foregroundMark x1="84824" y1="67891" x2="92173" y2="67412"/>
                          <a14:foregroundMark x1="92173" y1="67412" x2="93450" y2="60543"/>
                          <a14:foregroundMark x1="93450" y1="60543" x2="88818" y2="55272"/>
                          <a14:foregroundMark x1="88818" y1="55272" x2="85783" y2="61981"/>
                          <a14:foregroundMark x1="85783" y1="61981" x2="86102" y2="62300"/>
                          <a14:foregroundMark x1="20767" y1="65495" x2="13099" y2="67252"/>
                          <a14:foregroundMark x1="13099" y1="67252" x2="10863" y2="60703"/>
                          <a14:foregroundMark x1="10863" y1="60703" x2="17732" y2="58626"/>
                          <a14:foregroundMark x1="17732" y1="58626" x2="19329" y2="61661"/>
                          <a14:foregroundMark x1="42492" y1="56550" x2="35463" y2="56869"/>
                          <a14:foregroundMark x1="35463" y1="56869" x2="32268" y2="63259"/>
                          <a14:foregroundMark x1="32268" y1="63259" x2="36262" y2="69010"/>
                          <a14:foregroundMark x1="36262" y1="69010" x2="43610" y2="69649"/>
                          <a14:foregroundMark x1="43610" y1="69649" x2="45527" y2="62939"/>
                          <a14:foregroundMark x1="45527" y1="62939" x2="40895" y2="56869"/>
                          <a14:foregroundMark x1="40895" y1="56869" x2="40096" y2="56869"/>
                          <a14:foregroundMark x1="37859" y1="61981" x2="37859" y2="61981"/>
                          <a14:foregroundMark x1="33227" y1="80671" x2="32748" y2="88019"/>
                          <a14:foregroundMark x1="32748" y1="88019" x2="37859" y2="92812"/>
                          <a14:foregroundMark x1="37859" y1="92812" x2="44249" y2="90256"/>
                          <a14:foregroundMark x1="44249" y1="90256" x2="43770" y2="82748"/>
                          <a14:foregroundMark x1="43770" y1="82748" x2="37700" y2="79073"/>
                          <a14:foregroundMark x1="37700" y1="79073" x2="33227" y2="80831"/>
                          <a14:foregroundMark x1="38019" y1="95048" x2="38019" y2="95048"/>
                          <a14:foregroundMark x1="30351" y1="10863" x2="30351" y2="10863"/>
                          <a14:foregroundMark x1="40415" y1="6869" x2="40415" y2="6869"/>
                          <a14:foregroundMark x1="42332" y1="7188" x2="42332" y2="7188"/>
                          <a14:foregroundMark x1="40895" y1="6070" x2="40895" y2="6070"/>
                          <a14:foregroundMark x1="10703" y1="79073" x2="17093" y2="81949"/>
                          <a14:foregroundMark x1="17093" y1="81949" x2="18850" y2="89137"/>
                          <a14:foregroundMark x1="18850" y1="89137" x2="12460" y2="92173"/>
                          <a14:foregroundMark x1="12460" y1="92173" x2="6550" y2="87220"/>
                          <a14:foregroundMark x1="6550" y1="87220" x2="9904" y2="80990"/>
                          <a14:foregroundMark x1="9904" y1="80990" x2="10224" y2="80831"/>
                          <a14:foregroundMark x1="19169" y1="94569" x2="19169" y2="94569"/>
                          <a14:foregroundMark x1="7827" y1="94089" x2="7827" y2="94089"/>
                          <a14:foregroundMark x1="20288" y1="94409" x2="20288" y2="94409"/>
                          <a14:foregroundMark x1="57668" y1="79553" x2="52077" y2="84505"/>
                          <a14:foregroundMark x1="52077" y1="84505" x2="56869" y2="90575"/>
                          <a14:foregroundMark x1="56869" y1="90575" x2="64537" y2="89936"/>
                          <a14:foregroundMark x1="64537" y1="89936" x2="67572" y2="83546"/>
                          <a14:foregroundMark x1="67572" y1="83546" x2="60703" y2="79712"/>
                          <a14:foregroundMark x1="60703" y1="79712" x2="60224" y2="79712"/>
                          <a14:foregroundMark x1="81310" y1="83067" x2="85144" y2="88978"/>
                          <a14:foregroundMark x1="85144" y1="88978" x2="92013" y2="87380"/>
                          <a14:foregroundMark x1="92013" y1="87380" x2="86741" y2="82268"/>
                          <a14:foregroundMark x1="86741" y1="82268" x2="84345" y2="82109"/>
                        </a14:backgroundRemoval>
                      </a14:imgEffect>
                    </a14:imgLayer>
                  </a14:imgProps>
                </a:ext>
              </a:extLst>
            </a:blip>
            <a:srcRect l="74053" t="25730" b="47691"/>
            <a:stretch/>
          </p:blipFill>
          <p:spPr>
            <a:xfrm>
              <a:off x="10030794" y="3550349"/>
              <a:ext cx="941806" cy="964736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5452C57-BA97-7249-A6F0-F75DB33D3A5A}"/>
              </a:ext>
            </a:extLst>
          </p:cNvPr>
          <p:cNvGrpSpPr/>
          <p:nvPr/>
        </p:nvGrpSpPr>
        <p:grpSpPr>
          <a:xfrm>
            <a:off x="3614113" y="1936345"/>
            <a:ext cx="1133294" cy="913864"/>
            <a:chOff x="4817229" y="2581793"/>
            <a:chExt cx="1511059" cy="1218485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5D6DD9D-6D79-4746-BCE0-F98201023F76}"/>
                </a:ext>
              </a:extLst>
            </p:cNvPr>
            <p:cNvSpPr txBox="1"/>
            <p:nvPr/>
          </p:nvSpPr>
          <p:spPr>
            <a:xfrm>
              <a:off x="4817229" y="2581793"/>
              <a:ext cx="1511059" cy="121848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40749"/>
                </a:avLst>
              </a:prstTxWarp>
              <a:spAutoFit/>
            </a:bodyPr>
            <a:lstStyle/>
            <a:p>
              <a:pPr algn="ctr" defTabSz="456949"/>
              <a:r>
                <a:rPr lang="en-US" b="1" dirty="0">
                  <a:solidFill>
                    <a:srgbClr val="000000"/>
                  </a:solidFill>
                  <a:latin typeface="Calibri" panose="020F0502020204030204"/>
                </a:rPr>
                <a:t>Hardware Dev</a:t>
              </a: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5B4555DE-0568-484C-82B1-E202734899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070" b="95048" l="6550" r="94409">
                          <a14:foregroundMark x1="17572" y1="12300" x2="17572" y2="12300"/>
                          <a14:foregroundMark x1="13099" y1="9904" x2="13099" y2="9904"/>
                          <a14:foregroundMark x1="9585" y1="7987" x2="9585" y2="15016"/>
                          <a14:foregroundMark x1="9585" y1="15016" x2="16294" y2="17732"/>
                          <a14:foregroundMark x1="16294" y1="17732" x2="17572" y2="10703"/>
                          <a14:foregroundMark x1="17572" y1="10703" x2="10703" y2="7668"/>
                          <a14:foregroundMark x1="10703" y1="7668" x2="9105" y2="8147"/>
                          <a14:foregroundMark x1="6869" y1="13259" x2="6869" y2="13259"/>
                          <a14:foregroundMark x1="16773" y1="30671" x2="9425" y2="32109"/>
                          <a14:foregroundMark x1="9425" y1="32109" x2="7188" y2="38658"/>
                          <a14:foregroundMark x1="7188" y1="38658" x2="11022" y2="44728"/>
                          <a14:foregroundMark x1="11022" y1="44728" x2="17891" y2="45048"/>
                          <a14:foregroundMark x1="17891" y1="45048" x2="19489" y2="38019"/>
                          <a14:foregroundMark x1="19489" y1="38019" x2="16773" y2="31470"/>
                          <a14:foregroundMark x1="16773" y1="31470" x2="15974" y2="31310"/>
                          <a14:foregroundMark x1="19649" y1="46965" x2="19649" y2="46965"/>
                          <a14:foregroundMark x1="7827" y1="46965" x2="7827" y2="46965"/>
                          <a14:foregroundMark x1="34665" y1="8147" x2="31789" y2="14856"/>
                          <a14:foregroundMark x1="31789" y1="14856" x2="35942" y2="21246"/>
                          <a14:foregroundMark x1="35942" y1="21246" x2="43131" y2="21246"/>
                          <a14:foregroundMark x1="43131" y1="21246" x2="46326" y2="14696"/>
                          <a14:foregroundMark x1="46326" y1="14696" x2="43610" y2="8147"/>
                          <a14:foregroundMark x1="43610" y1="8147" x2="36422" y2="7348"/>
                          <a14:foregroundMark x1="36422" y1="7348" x2="34665" y2="7987"/>
                          <a14:foregroundMark x1="61661" y1="6869" x2="54792" y2="9744"/>
                          <a14:foregroundMark x1="54792" y1="9744" x2="53994" y2="17093"/>
                          <a14:foregroundMark x1="53994" y1="17093" x2="60863" y2="19968"/>
                          <a14:foregroundMark x1="60863" y1="19968" x2="67572" y2="18211"/>
                          <a14:foregroundMark x1="67572" y1="18211" x2="67732" y2="11182"/>
                          <a14:foregroundMark x1="67732" y1="11182" x2="62460" y2="6550"/>
                          <a14:foregroundMark x1="62460" y1="6550" x2="61661" y2="6550"/>
                          <a14:foregroundMark x1="83227" y1="7188" x2="78754" y2="13099"/>
                          <a14:foregroundMark x1="78754" y1="13099" x2="81629" y2="19489"/>
                          <a14:foregroundMark x1="81629" y1="19489" x2="89297" y2="20607"/>
                          <a14:foregroundMark x1="89297" y1="20607" x2="92652" y2="13898"/>
                          <a14:foregroundMark x1="92652" y1="13898" x2="88498" y2="8147"/>
                          <a14:foregroundMark x1="88498" y1="8147" x2="82907" y2="7188"/>
                          <a14:foregroundMark x1="91853" y1="8626" x2="91853" y2="8626"/>
                          <a14:foregroundMark x1="93131" y1="12141" x2="93131" y2="12141"/>
                          <a14:foregroundMark x1="94249" y1="15495" x2="94249" y2="15495"/>
                          <a14:foregroundMark x1="69010" y1="37540" x2="69010" y2="37540"/>
                          <a14:foregroundMark x1="61981" y1="37540" x2="61981" y2="37540"/>
                          <a14:foregroundMark x1="54952" y1="39297" x2="54952" y2="39297"/>
                          <a14:foregroundMark x1="58466" y1="44569" x2="58466" y2="44569"/>
                          <a14:foregroundMark x1="63578" y1="45208" x2="63578" y2="45208"/>
                          <a14:foregroundMark x1="57348" y1="41054" x2="62620" y2="45847"/>
                          <a14:foregroundMark x1="62620" y1="45847" x2="65335" y2="42332"/>
                          <a14:foregroundMark x1="53355" y1="42971" x2="60224" y2="46006"/>
                          <a14:foregroundMark x1="60224" y1="46006" x2="67252" y2="46006"/>
                          <a14:foregroundMark x1="67252" y1="46006" x2="68690" y2="43291"/>
                          <a14:foregroundMark x1="55591" y1="46805" x2="55591" y2="46805"/>
                          <a14:foregroundMark x1="59105" y1="47923" x2="59105" y2="47923"/>
                          <a14:foregroundMark x1="63898" y1="47923" x2="63898" y2="47923"/>
                          <a14:foregroundMark x1="60703" y1="47764" x2="60703" y2="47764"/>
                          <a14:foregroundMark x1="68530" y1="46326" x2="68530" y2="46326"/>
                          <a14:foregroundMark x1="65016" y1="48083" x2="65016" y2="48083"/>
                          <a14:foregroundMark x1="81789" y1="30671" x2="79872" y2="37380"/>
                          <a14:foregroundMark x1="79872" y1="37380" x2="81470" y2="44409"/>
                          <a14:foregroundMark x1="81470" y1="44409" x2="89297" y2="45687"/>
                          <a14:foregroundMark x1="89297" y1="45687" x2="94409" y2="40895"/>
                          <a14:foregroundMark x1="94409" y1="40895" x2="93610" y2="33866"/>
                          <a14:foregroundMark x1="93610" y1="33866" x2="86901" y2="30831"/>
                          <a14:foregroundMark x1="86901" y1="30831" x2="84345" y2="38658"/>
                          <a14:foregroundMark x1="57827" y1="56070" x2="57029" y2="63419"/>
                          <a14:foregroundMark x1="57029" y1="63419" x2="63738" y2="60383"/>
                          <a14:foregroundMark x1="63738" y1="60383" x2="66294" y2="67252"/>
                          <a14:foregroundMark x1="66294" y1="67252" x2="61981" y2="69968"/>
                          <a14:foregroundMark x1="60543" y1="72364" x2="60543" y2="72364"/>
                          <a14:foregroundMark x1="64537" y1="71246" x2="64537" y2="71246"/>
                          <a14:foregroundMark x1="60543" y1="71246" x2="60543" y2="71246"/>
                          <a14:foregroundMark x1="58466" y1="71086" x2="65655" y2="70927"/>
                          <a14:foregroundMark x1="65655" y1="70927" x2="66933" y2="70128"/>
                          <a14:foregroundMark x1="60863" y1="72843" x2="60863" y2="72843"/>
                          <a14:foregroundMark x1="63898" y1="72204" x2="63898" y2="72204"/>
                          <a14:foregroundMark x1="81629" y1="57029" x2="79233" y2="63738"/>
                          <a14:foregroundMark x1="79233" y1="63738" x2="84824" y2="67891"/>
                          <a14:foregroundMark x1="84824" y1="67891" x2="92173" y2="67412"/>
                          <a14:foregroundMark x1="92173" y1="67412" x2="93450" y2="60543"/>
                          <a14:foregroundMark x1="93450" y1="60543" x2="88818" y2="55272"/>
                          <a14:foregroundMark x1="88818" y1="55272" x2="85783" y2="61981"/>
                          <a14:foregroundMark x1="85783" y1="61981" x2="86102" y2="62300"/>
                          <a14:foregroundMark x1="20767" y1="65495" x2="13099" y2="67252"/>
                          <a14:foregroundMark x1="13099" y1="67252" x2="10863" y2="60703"/>
                          <a14:foregroundMark x1="10863" y1="60703" x2="17732" y2="58626"/>
                          <a14:foregroundMark x1="17732" y1="58626" x2="19329" y2="61661"/>
                          <a14:foregroundMark x1="42492" y1="56550" x2="35463" y2="56869"/>
                          <a14:foregroundMark x1="35463" y1="56869" x2="32268" y2="63259"/>
                          <a14:foregroundMark x1="32268" y1="63259" x2="36262" y2="69010"/>
                          <a14:foregroundMark x1="36262" y1="69010" x2="43610" y2="69649"/>
                          <a14:foregroundMark x1="43610" y1="69649" x2="45527" y2="62939"/>
                          <a14:foregroundMark x1="45527" y1="62939" x2="40895" y2="56869"/>
                          <a14:foregroundMark x1="40895" y1="56869" x2="40096" y2="56869"/>
                          <a14:foregroundMark x1="37859" y1="61981" x2="37859" y2="61981"/>
                          <a14:foregroundMark x1="33227" y1="80671" x2="32748" y2="88019"/>
                          <a14:foregroundMark x1="32748" y1="88019" x2="37859" y2="92812"/>
                          <a14:foregroundMark x1="37859" y1="92812" x2="44249" y2="90256"/>
                          <a14:foregroundMark x1="44249" y1="90256" x2="43770" y2="82748"/>
                          <a14:foregroundMark x1="43770" y1="82748" x2="37700" y2="79073"/>
                          <a14:foregroundMark x1="37700" y1="79073" x2="33227" y2="80831"/>
                          <a14:foregroundMark x1="38019" y1="95048" x2="38019" y2="95048"/>
                          <a14:foregroundMark x1="30351" y1="10863" x2="30351" y2="10863"/>
                          <a14:foregroundMark x1="40415" y1="6869" x2="40415" y2="6869"/>
                          <a14:foregroundMark x1="42332" y1="7188" x2="42332" y2="7188"/>
                          <a14:foregroundMark x1="40895" y1="6070" x2="40895" y2="6070"/>
                          <a14:foregroundMark x1="10703" y1="79073" x2="17093" y2="81949"/>
                          <a14:foregroundMark x1="17093" y1="81949" x2="18850" y2="89137"/>
                          <a14:foregroundMark x1="18850" y1="89137" x2="12460" y2="92173"/>
                          <a14:foregroundMark x1="12460" y1="92173" x2="6550" y2="87220"/>
                          <a14:foregroundMark x1="6550" y1="87220" x2="9904" y2="80990"/>
                          <a14:foregroundMark x1="9904" y1="80990" x2="10224" y2="80831"/>
                          <a14:foregroundMark x1="19169" y1="94569" x2="19169" y2="94569"/>
                          <a14:foregroundMark x1="7827" y1="94089" x2="7827" y2="94089"/>
                          <a14:foregroundMark x1="20288" y1="94409" x2="20288" y2="94409"/>
                          <a14:foregroundMark x1="57668" y1="79553" x2="52077" y2="84505"/>
                          <a14:foregroundMark x1="52077" y1="84505" x2="56869" y2="90575"/>
                          <a14:foregroundMark x1="56869" y1="90575" x2="64537" y2="89936"/>
                          <a14:foregroundMark x1="64537" y1="89936" x2="67572" y2="83546"/>
                          <a14:foregroundMark x1="67572" y1="83546" x2="60703" y2="79712"/>
                          <a14:foregroundMark x1="60703" y1="79712" x2="60224" y2="79712"/>
                          <a14:foregroundMark x1="81310" y1="83067" x2="85144" y2="88978"/>
                          <a14:foregroundMark x1="85144" y1="88978" x2="92013" y2="87380"/>
                          <a14:foregroundMark x1="92013" y1="87380" x2="86741" y2="82268"/>
                          <a14:foregroundMark x1="86741" y1="82268" x2="84345" y2="82109"/>
                        </a14:backgroundRemoval>
                      </a14:imgEffect>
                    </a14:imgLayer>
                  </a14:imgProps>
                </a:ext>
              </a:extLst>
            </a:blip>
            <a:srcRect l="50760" t="74004" r="25574" b="1567"/>
            <a:stretch/>
          </p:blipFill>
          <p:spPr>
            <a:xfrm>
              <a:off x="5143269" y="2761544"/>
              <a:ext cx="858981" cy="886691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5833353E-8782-4E4A-AD61-BE18F5AF0382}"/>
              </a:ext>
            </a:extLst>
          </p:cNvPr>
          <p:cNvGrpSpPr/>
          <p:nvPr/>
        </p:nvGrpSpPr>
        <p:grpSpPr>
          <a:xfrm>
            <a:off x="3023953" y="2639736"/>
            <a:ext cx="1133294" cy="913864"/>
            <a:chOff x="6348209" y="2434502"/>
            <a:chExt cx="1511059" cy="1218485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985A086-8D3C-B04A-A772-1FD499108317}"/>
                </a:ext>
              </a:extLst>
            </p:cNvPr>
            <p:cNvSpPr txBox="1"/>
            <p:nvPr/>
          </p:nvSpPr>
          <p:spPr>
            <a:xfrm>
              <a:off x="6348209" y="2434502"/>
              <a:ext cx="1511059" cy="121848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40749"/>
                </a:avLst>
              </a:prstTxWarp>
              <a:spAutoFit/>
            </a:bodyPr>
            <a:lstStyle/>
            <a:p>
              <a:pPr algn="ctr" defTabSz="456949"/>
              <a:r>
                <a:rPr lang="en-US" b="1" dirty="0">
                  <a:solidFill>
                    <a:srgbClr val="000000"/>
                  </a:solidFill>
                  <a:latin typeface="Calibri" panose="020F0502020204030204"/>
                </a:rPr>
                <a:t>Infrastructure</a:t>
              </a:r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302AB300-65F0-4549-BCD8-3BB04D339C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70" b="95048" l="6550" r="94409">
                          <a14:foregroundMark x1="17572" y1="12300" x2="17572" y2="12300"/>
                          <a14:foregroundMark x1="13099" y1="9904" x2="13099" y2="9904"/>
                          <a14:foregroundMark x1="9585" y1="7987" x2="9585" y2="15016"/>
                          <a14:foregroundMark x1="9585" y1="15016" x2="16294" y2="17732"/>
                          <a14:foregroundMark x1="16294" y1="17732" x2="17572" y2="10703"/>
                          <a14:foregroundMark x1="17572" y1="10703" x2="10703" y2="7668"/>
                          <a14:foregroundMark x1="10703" y1="7668" x2="9105" y2="8147"/>
                          <a14:foregroundMark x1="6869" y1="13259" x2="6869" y2="13259"/>
                          <a14:foregroundMark x1="16773" y1="30671" x2="9425" y2="32109"/>
                          <a14:foregroundMark x1="9425" y1="32109" x2="7188" y2="38658"/>
                          <a14:foregroundMark x1="7188" y1="38658" x2="11022" y2="44728"/>
                          <a14:foregroundMark x1="11022" y1="44728" x2="17891" y2="45048"/>
                          <a14:foregroundMark x1="17891" y1="45048" x2="19489" y2="38019"/>
                          <a14:foregroundMark x1="19489" y1="38019" x2="16773" y2="31470"/>
                          <a14:foregroundMark x1="16773" y1="31470" x2="15974" y2="31310"/>
                          <a14:foregroundMark x1="19649" y1="46965" x2="19649" y2="46965"/>
                          <a14:foregroundMark x1="7827" y1="46965" x2="7827" y2="46965"/>
                          <a14:foregroundMark x1="34665" y1="8147" x2="31789" y2="14856"/>
                          <a14:foregroundMark x1="31789" y1="14856" x2="35942" y2="21246"/>
                          <a14:foregroundMark x1="35942" y1="21246" x2="43131" y2="21246"/>
                          <a14:foregroundMark x1="43131" y1="21246" x2="46326" y2="14696"/>
                          <a14:foregroundMark x1="46326" y1="14696" x2="43610" y2="8147"/>
                          <a14:foregroundMark x1="43610" y1="8147" x2="36422" y2="7348"/>
                          <a14:foregroundMark x1="36422" y1="7348" x2="34665" y2="7987"/>
                          <a14:foregroundMark x1="61661" y1="6869" x2="54792" y2="9744"/>
                          <a14:foregroundMark x1="54792" y1="9744" x2="53994" y2="17093"/>
                          <a14:foregroundMark x1="53994" y1="17093" x2="60863" y2="19968"/>
                          <a14:foregroundMark x1="60863" y1="19968" x2="67572" y2="18211"/>
                          <a14:foregroundMark x1="67572" y1="18211" x2="67732" y2="11182"/>
                          <a14:foregroundMark x1="67732" y1="11182" x2="62460" y2="6550"/>
                          <a14:foregroundMark x1="62460" y1="6550" x2="61661" y2="6550"/>
                          <a14:foregroundMark x1="83227" y1="7188" x2="78754" y2="13099"/>
                          <a14:foregroundMark x1="78754" y1="13099" x2="81629" y2="19489"/>
                          <a14:foregroundMark x1="81629" y1="19489" x2="89297" y2="20607"/>
                          <a14:foregroundMark x1="89297" y1="20607" x2="92652" y2="13898"/>
                          <a14:foregroundMark x1="92652" y1="13898" x2="88498" y2="8147"/>
                          <a14:foregroundMark x1="88498" y1="8147" x2="82907" y2="7188"/>
                          <a14:foregroundMark x1="91853" y1="8626" x2="91853" y2="8626"/>
                          <a14:foregroundMark x1="93131" y1="12141" x2="93131" y2="12141"/>
                          <a14:foregroundMark x1="94249" y1="15495" x2="94249" y2="15495"/>
                          <a14:foregroundMark x1="69010" y1="37540" x2="69010" y2="37540"/>
                          <a14:foregroundMark x1="61981" y1="37540" x2="61981" y2="37540"/>
                          <a14:foregroundMark x1="54952" y1="39297" x2="54952" y2="39297"/>
                          <a14:foregroundMark x1="58466" y1="44569" x2="58466" y2="44569"/>
                          <a14:foregroundMark x1="63578" y1="45208" x2="63578" y2="45208"/>
                          <a14:foregroundMark x1="57348" y1="41054" x2="62620" y2="45847"/>
                          <a14:foregroundMark x1="62620" y1="45847" x2="65335" y2="42332"/>
                          <a14:foregroundMark x1="53355" y1="42971" x2="60224" y2="46006"/>
                          <a14:foregroundMark x1="60224" y1="46006" x2="67252" y2="46006"/>
                          <a14:foregroundMark x1="67252" y1="46006" x2="68690" y2="43291"/>
                          <a14:foregroundMark x1="55591" y1="46805" x2="55591" y2="46805"/>
                          <a14:foregroundMark x1="59105" y1="47923" x2="59105" y2="47923"/>
                          <a14:foregroundMark x1="63898" y1="47923" x2="63898" y2="47923"/>
                          <a14:foregroundMark x1="60703" y1="47764" x2="60703" y2="47764"/>
                          <a14:foregroundMark x1="68530" y1="46326" x2="68530" y2="46326"/>
                          <a14:foregroundMark x1="65016" y1="48083" x2="65016" y2="48083"/>
                          <a14:foregroundMark x1="81789" y1="30671" x2="79872" y2="37380"/>
                          <a14:foregroundMark x1="79872" y1="37380" x2="81470" y2="44409"/>
                          <a14:foregroundMark x1="81470" y1="44409" x2="89297" y2="45687"/>
                          <a14:foregroundMark x1="89297" y1="45687" x2="94409" y2="40895"/>
                          <a14:foregroundMark x1="94409" y1="40895" x2="93610" y2="33866"/>
                          <a14:foregroundMark x1="93610" y1="33866" x2="86901" y2="30831"/>
                          <a14:foregroundMark x1="86901" y1="30831" x2="84345" y2="38658"/>
                          <a14:foregroundMark x1="57827" y1="56070" x2="57029" y2="63419"/>
                          <a14:foregroundMark x1="57029" y1="63419" x2="63738" y2="60383"/>
                          <a14:foregroundMark x1="63738" y1="60383" x2="66294" y2="67252"/>
                          <a14:foregroundMark x1="66294" y1="67252" x2="61981" y2="69968"/>
                          <a14:foregroundMark x1="60543" y1="72364" x2="60543" y2="72364"/>
                          <a14:foregroundMark x1="64537" y1="71246" x2="64537" y2="71246"/>
                          <a14:foregroundMark x1="60543" y1="71246" x2="60543" y2="71246"/>
                          <a14:foregroundMark x1="58466" y1="71086" x2="65655" y2="70927"/>
                          <a14:foregroundMark x1="65655" y1="70927" x2="66933" y2="70128"/>
                          <a14:foregroundMark x1="60863" y1="72843" x2="60863" y2="72843"/>
                          <a14:foregroundMark x1="63898" y1="72204" x2="63898" y2="72204"/>
                          <a14:foregroundMark x1="81629" y1="57029" x2="79233" y2="63738"/>
                          <a14:foregroundMark x1="79233" y1="63738" x2="84824" y2="67891"/>
                          <a14:foregroundMark x1="84824" y1="67891" x2="92173" y2="67412"/>
                          <a14:foregroundMark x1="92173" y1="67412" x2="93450" y2="60543"/>
                          <a14:foregroundMark x1="93450" y1="60543" x2="88818" y2="55272"/>
                          <a14:foregroundMark x1="88818" y1="55272" x2="85783" y2="61981"/>
                          <a14:foregroundMark x1="85783" y1="61981" x2="86102" y2="62300"/>
                          <a14:foregroundMark x1="20767" y1="65495" x2="13099" y2="67252"/>
                          <a14:foregroundMark x1="13099" y1="67252" x2="10863" y2="60703"/>
                          <a14:foregroundMark x1="10863" y1="60703" x2="17732" y2="58626"/>
                          <a14:foregroundMark x1="17732" y1="58626" x2="19329" y2="61661"/>
                          <a14:foregroundMark x1="42492" y1="56550" x2="35463" y2="56869"/>
                          <a14:foregroundMark x1="35463" y1="56869" x2="32268" y2="63259"/>
                          <a14:foregroundMark x1="32268" y1="63259" x2="36262" y2="69010"/>
                          <a14:foregroundMark x1="36262" y1="69010" x2="43610" y2="69649"/>
                          <a14:foregroundMark x1="43610" y1="69649" x2="45527" y2="62939"/>
                          <a14:foregroundMark x1="45527" y1="62939" x2="40895" y2="56869"/>
                          <a14:foregroundMark x1="40895" y1="56869" x2="40096" y2="56869"/>
                          <a14:foregroundMark x1="37859" y1="61981" x2="37859" y2="61981"/>
                          <a14:foregroundMark x1="33227" y1="80671" x2="32748" y2="88019"/>
                          <a14:foregroundMark x1="32748" y1="88019" x2="37859" y2="92812"/>
                          <a14:foregroundMark x1="37859" y1="92812" x2="44249" y2="90256"/>
                          <a14:foregroundMark x1="44249" y1="90256" x2="43770" y2="82748"/>
                          <a14:foregroundMark x1="43770" y1="82748" x2="37700" y2="79073"/>
                          <a14:foregroundMark x1="37700" y1="79073" x2="33227" y2="80831"/>
                          <a14:foregroundMark x1="38019" y1="95048" x2="38019" y2="95048"/>
                          <a14:foregroundMark x1="30351" y1="10863" x2="30351" y2="10863"/>
                          <a14:foregroundMark x1="40415" y1="6869" x2="40415" y2="6869"/>
                          <a14:foregroundMark x1="42332" y1="7188" x2="42332" y2="7188"/>
                          <a14:foregroundMark x1="40895" y1="6070" x2="40895" y2="6070"/>
                          <a14:foregroundMark x1="10703" y1="79073" x2="17093" y2="81949"/>
                          <a14:foregroundMark x1="17093" y1="81949" x2="18850" y2="89137"/>
                          <a14:foregroundMark x1="18850" y1="89137" x2="12460" y2="92173"/>
                          <a14:foregroundMark x1="12460" y1="92173" x2="6550" y2="87220"/>
                          <a14:foregroundMark x1="6550" y1="87220" x2="9904" y2="80990"/>
                          <a14:foregroundMark x1="9904" y1="80990" x2="10224" y2="80831"/>
                          <a14:foregroundMark x1="19169" y1="94569" x2="19169" y2="94569"/>
                          <a14:foregroundMark x1="7827" y1="94089" x2="7827" y2="94089"/>
                          <a14:foregroundMark x1="20288" y1="94409" x2="20288" y2="94409"/>
                          <a14:foregroundMark x1="57668" y1="79553" x2="52077" y2="84505"/>
                          <a14:foregroundMark x1="52077" y1="84505" x2="56869" y2="90575"/>
                          <a14:foregroundMark x1="56869" y1="90575" x2="64537" y2="89936"/>
                          <a14:foregroundMark x1="64537" y1="89936" x2="67572" y2="83546"/>
                          <a14:foregroundMark x1="67572" y1="83546" x2="60703" y2="79712"/>
                          <a14:foregroundMark x1="60703" y1="79712" x2="60224" y2="79712"/>
                          <a14:foregroundMark x1="81310" y1="83067" x2="85144" y2="88978"/>
                          <a14:foregroundMark x1="85144" y1="88978" x2="92013" y2="87380"/>
                          <a14:foregroundMark x1="92013" y1="87380" x2="86741" y2="82268"/>
                          <a14:foregroundMark x1="86741" y1="82268" x2="84345" y2="82109"/>
                        </a14:backgroundRemoval>
                      </a14:imgEffect>
                    </a14:imgLayer>
                  </a14:imgProps>
                </a:ext>
              </a:extLst>
            </a:blip>
            <a:srcRect l="75829" b="74079"/>
            <a:stretch/>
          </p:blipFill>
          <p:spPr>
            <a:xfrm>
              <a:off x="6666201" y="2531779"/>
              <a:ext cx="877338" cy="940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677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09178" y="397800"/>
            <a:ext cx="8326438" cy="6604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lang="en-US" sz="4050" dirty="0">
                <a:solidFill>
                  <a:schemeClr val="accent1"/>
                </a:solidFill>
                <a:latin typeface="+mj-lt"/>
              </a:rPr>
              <a:t>Building on Success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DCB7037-C637-A343-B96E-EE39F35866E6}"/>
              </a:ext>
            </a:extLst>
          </p:cNvPr>
          <p:cNvSpPr txBox="1">
            <a:spLocks/>
          </p:cNvSpPr>
          <p:nvPr/>
        </p:nvSpPr>
        <p:spPr>
          <a:xfrm>
            <a:off x="408385" y="1435384"/>
            <a:ext cx="5622671" cy="2433761"/>
          </a:xfrm>
        </p:spPr>
        <p:txBody>
          <a:bodyPr>
            <a:normAutofit fontScale="90000"/>
          </a:bodyPr>
          <a:lstStyle>
            <a:lvl1pPr algn="ctr" defTabSz="1218428" rtl="0" eaLnBrk="1" latinLnBrk="0" hangingPunct="1">
              <a:spcBef>
                <a:spcPct val="0"/>
              </a:spcBef>
              <a:buNone/>
              <a:defRPr sz="5900" b="1" i="0" kern="1200">
                <a:solidFill>
                  <a:schemeClr val="bg2"/>
                </a:solidFill>
                <a:latin typeface="Arial"/>
                <a:ea typeface="+mj-ea"/>
                <a:cs typeface="Arial"/>
              </a:defRPr>
            </a:lvl1pPr>
          </a:lstStyle>
          <a:p>
            <a:pPr marL="514350" indent="-514350" algn="l" defTabSz="913821">
              <a:buFont typeface="Arial" panose="020B0604020202020204" pitchFamily="34" charset="0"/>
              <a:buChar char="•"/>
            </a:pPr>
            <a:r>
              <a:rPr lang="en-US" sz="4050" dirty="0">
                <a:solidFill>
                  <a:srgbClr val="000000"/>
                </a:solidFill>
                <a:latin typeface="Calibri" panose="020F0502020204030204"/>
              </a:rPr>
              <a:t>Other areas begin to join in and see benefits</a:t>
            </a:r>
          </a:p>
          <a:p>
            <a:pPr marL="514350" indent="-514350" algn="l" defTabSz="913821">
              <a:buFont typeface="Arial" panose="020B0604020202020204" pitchFamily="34" charset="0"/>
              <a:buChar char="•"/>
            </a:pPr>
            <a:r>
              <a:rPr lang="en-US" sz="4050" dirty="0">
                <a:solidFill>
                  <a:srgbClr val="000000"/>
                </a:solidFill>
                <a:latin typeface="Calibri" panose="020F0502020204030204"/>
              </a:rPr>
              <a:t>Reorganize around value</a:t>
            </a:r>
          </a:p>
          <a:p>
            <a:pPr marL="514350" indent="-514350" algn="l" defTabSz="913821">
              <a:buFont typeface="Arial" panose="020B0604020202020204" pitchFamily="34" charset="0"/>
              <a:buChar char="•"/>
            </a:pPr>
            <a:r>
              <a:rPr lang="en-US" sz="4050" dirty="0">
                <a:solidFill>
                  <a:srgbClr val="000000"/>
                </a:solidFill>
                <a:latin typeface="Calibri" panose="020F0502020204030204"/>
              </a:rPr>
              <a:t>Expand ALM ecosystem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F406D0-9B6E-3D46-A3CD-98E0580D8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7756" y="1183975"/>
            <a:ext cx="2842394" cy="2633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10F40A9-D5A2-AB48-9DDF-08CB32740636}"/>
              </a:ext>
            </a:extLst>
          </p:cNvPr>
          <p:cNvSpPr txBox="1">
            <a:spLocks/>
          </p:cNvSpPr>
          <p:nvPr/>
        </p:nvSpPr>
        <p:spPr>
          <a:xfrm>
            <a:off x="408385" y="4120696"/>
            <a:ext cx="8327231" cy="660797"/>
          </a:xfrm>
        </p:spPr>
        <p:txBody>
          <a:bodyPr>
            <a:normAutofit fontScale="97500"/>
          </a:bodyPr>
          <a:lstStyle>
            <a:lvl1pPr algn="ctr" defTabSz="1218428" rtl="0" eaLnBrk="1" latinLnBrk="0" hangingPunct="1">
              <a:spcBef>
                <a:spcPct val="0"/>
              </a:spcBef>
              <a:buNone/>
              <a:defRPr sz="5900" b="1" i="0" kern="1200">
                <a:solidFill>
                  <a:schemeClr val="bg2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 defTabSz="913821"/>
            <a:r>
              <a:rPr lang="en-US" sz="2700" dirty="0">
                <a:solidFill>
                  <a:srgbClr val="000000"/>
                </a:solidFill>
                <a:latin typeface="Calibri" panose="020F0502020204030204"/>
              </a:rPr>
              <a:t>Key Action – </a:t>
            </a:r>
            <a:r>
              <a:rPr lang="en-US" sz="2700" dirty="0">
                <a:solidFill>
                  <a:schemeClr val="accent1"/>
                </a:solidFill>
                <a:latin typeface="Calibri" panose="020F0502020204030204"/>
              </a:rPr>
              <a:t>Optimize full Value Stream</a:t>
            </a:r>
          </a:p>
        </p:txBody>
      </p:sp>
    </p:spTree>
    <p:extLst>
      <p:ext uri="{BB962C8B-B14F-4D97-AF65-F5344CB8AC3E}">
        <p14:creationId xmlns:p14="http://schemas.microsoft.com/office/powerpoint/2010/main" val="274786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93DF160-0B8B-C242-8345-B270F49DC012}"/>
              </a:ext>
            </a:extLst>
          </p:cNvPr>
          <p:cNvGrpSpPr/>
          <p:nvPr/>
        </p:nvGrpSpPr>
        <p:grpSpPr>
          <a:xfrm>
            <a:off x="444251" y="3696141"/>
            <a:ext cx="8500218" cy="804926"/>
            <a:chOff x="338667" y="3473251"/>
            <a:chExt cx="11333624" cy="1073235"/>
          </a:xfrm>
        </p:grpSpPr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3A389B92-676C-4D4B-831D-F97C68B8C18A}"/>
                </a:ext>
              </a:extLst>
            </p:cNvPr>
            <p:cNvSpPr/>
            <p:nvPr/>
          </p:nvSpPr>
          <p:spPr>
            <a:xfrm flipV="1">
              <a:off x="338667" y="3473251"/>
              <a:ext cx="11333624" cy="1073235"/>
            </a:xfrm>
            <a:prstGeom prst="rightArrow">
              <a:avLst>
                <a:gd name="adj1" fmla="val 42130"/>
                <a:gd name="adj2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949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47F6F26-27B8-5D4C-A4E6-F0439C263D8B}"/>
                </a:ext>
              </a:extLst>
            </p:cNvPr>
            <p:cNvSpPr txBox="1"/>
            <p:nvPr/>
          </p:nvSpPr>
          <p:spPr>
            <a:xfrm>
              <a:off x="338667" y="3775060"/>
              <a:ext cx="2057293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456949"/>
              <a:r>
                <a:rPr lang="en-US" dirty="0">
                  <a:solidFill>
                    <a:srgbClr val="000000"/>
                  </a:solidFill>
                  <a:latin typeface="Calibri" panose="020F0502020204030204"/>
                </a:rPr>
                <a:t>Concept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193F92A-F33E-9E4F-B6CF-FCF35EA1A42A}"/>
                </a:ext>
              </a:extLst>
            </p:cNvPr>
            <p:cNvSpPr txBox="1"/>
            <p:nvPr/>
          </p:nvSpPr>
          <p:spPr>
            <a:xfrm>
              <a:off x="9125096" y="3775066"/>
              <a:ext cx="238099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6949"/>
              <a:r>
                <a:rPr lang="en-US" dirty="0">
                  <a:solidFill>
                    <a:srgbClr val="000000"/>
                  </a:solidFill>
                  <a:latin typeface="Calibri" panose="020F0502020204030204"/>
                </a:rPr>
                <a:t>Cash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1E6B5F3-A923-414C-B713-6A9BBFAF4131}"/>
              </a:ext>
            </a:extLst>
          </p:cNvPr>
          <p:cNvGrpSpPr/>
          <p:nvPr/>
        </p:nvGrpSpPr>
        <p:grpSpPr>
          <a:xfrm>
            <a:off x="4388115" y="1312934"/>
            <a:ext cx="1133294" cy="913864"/>
            <a:chOff x="5473700" y="1342556"/>
            <a:chExt cx="1511059" cy="121848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A73934E-B942-204A-B306-519B63EC9C49}"/>
                </a:ext>
              </a:extLst>
            </p:cNvPr>
            <p:cNvSpPr txBox="1"/>
            <p:nvPr/>
          </p:nvSpPr>
          <p:spPr>
            <a:xfrm>
              <a:off x="5473700" y="1342556"/>
              <a:ext cx="1511059" cy="121848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40749"/>
                </a:avLst>
              </a:prstTxWarp>
              <a:spAutoFit/>
            </a:bodyPr>
            <a:lstStyle/>
            <a:p>
              <a:pPr algn="ctr" defTabSz="456949"/>
              <a:r>
                <a:rPr lang="en-US" b="1" dirty="0">
                  <a:solidFill>
                    <a:srgbClr val="000000"/>
                  </a:solidFill>
                  <a:latin typeface="Calibri" panose="020F0502020204030204"/>
                </a:rPr>
                <a:t>Software Dev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FB14F99-506D-CE48-93B7-47DAE38CF0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070" b="95048" l="6550" r="94409">
                          <a14:foregroundMark x1="17572" y1="12300" x2="17572" y2="12300"/>
                          <a14:foregroundMark x1="13099" y1="9904" x2="13099" y2="9904"/>
                          <a14:foregroundMark x1="9585" y1="7987" x2="9585" y2="15016"/>
                          <a14:foregroundMark x1="9585" y1="15016" x2="16294" y2="17732"/>
                          <a14:foregroundMark x1="16294" y1="17732" x2="17572" y2="10703"/>
                          <a14:foregroundMark x1="17572" y1="10703" x2="10703" y2="7668"/>
                          <a14:foregroundMark x1="10703" y1="7668" x2="9105" y2="8147"/>
                          <a14:foregroundMark x1="6869" y1="13259" x2="6869" y2="13259"/>
                          <a14:foregroundMark x1="16773" y1="30671" x2="9425" y2="32109"/>
                          <a14:foregroundMark x1="9425" y1="32109" x2="7188" y2="38658"/>
                          <a14:foregroundMark x1="7188" y1="38658" x2="11022" y2="44728"/>
                          <a14:foregroundMark x1="11022" y1="44728" x2="17891" y2="45048"/>
                          <a14:foregroundMark x1="17891" y1="45048" x2="19489" y2="38019"/>
                          <a14:foregroundMark x1="19489" y1="38019" x2="16773" y2="31470"/>
                          <a14:foregroundMark x1="16773" y1="31470" x2="15974" y2="31310"/>
                          <a14:foregroundMark x1="19649" y1="46965" x2="19649" y2="46965"/>
                          <a14:foregroundMark x1="7827" y1="46965" x2="7827" y2="46965"/>
                          <a14:foregroundMark x1="34665" y1="8147" x2="31789" y2="14856"/>
                          <a14:foregroundMark x1="31789" y1="14856" x2="35942" y2="21246"/>
                          <a14:foregroundMark x1="35942" y1="21246" x2="43131" y2="21246"/>
                          <a14:foregroundMark x1="43131" y1="21246" x2="46326" y2="14696"/>
                          <a14:foregroundMark x1="46326" y1="14696" x2="43610" y2="8147"/>
                          <a14:foregroundMark x1="43610" y1="8147" x2="36422" y2="7348"/>
                          <a14:foregroundMark x1="36422" y1="7348" x2="34665" y2="7987"/>
                          <a14:foregroundMark x1="61661" y1="6869" x2="54792" y2="9744"/>
                          <a14:foregroundMark x1="54792" y1="9744" x2="53994" y2="17093"/>
                          <a14:foregroundMark x1="53994" y1="17093" x2="60863" y2="19968"/>
                          <a14:foregroundMark x1="60863" y1="19968" x2="67572" y2="18211"/>
                          <a14:foregroundMark x1="67572" y1="18211" x2="67732" y2="11182"/>
                          <a14:foregroundMark x1="67732" y1="11182" x2="62460" y2="6550"/>
                          <a14:foregroundMark x1="62460" y1="6550" x2="61661" y2="6550"/>
                          <a14:foregroundMark x1="83227" y1="7188" x2="78754" y2="13099"/>
                          <a14:foregroundMark x1="78754" y1="13099" x2="81629" y2="19489"/>
                          <a14:foregroundMark x1="81629" y1="19489" x2="89297" y2="20607"/>
                          <a14:foregroundMark x1="89297" y1="20607" x2="92652" y2="13898"/>
                          <a14:foregroundMark x1="92652" y1="13898" x2="88498" y2="8147"/>
                          <a14:foregroundMark x1="88498" y1="8147" x2="82907" y2="7188"/>
                          <a14:foregroundMark x1="91853" y1="8626" x2="91853" y2="8626"/>
                          <a14:foregroundMark x1="93131" y1="12141" x2="93131" y2="12141"/>
                          <a14:foregroundMark x1="94249" y1="15495" x2="94249" y2="15495"/>
                          <a14:foregroundMark x1="69010" y1="37540" x2="69010" y2="37540"/>
                          <a14:foregroundMark x1="61981" y1="37540" x2="61981" y2="37540"/>
                          <a14:foregroundMark x1="54952" y1="39297" x2="54952" y2="39297"/>
                          <a14:foregroundMark x1="58466" y1="44569" x2="58466" y2="44569"/>
                          <a14:foregroundMark x1="63578" y1="45208" x2="63578" y2="45208"/>
                          <a14:foregroundMark x1="57348" y1="41054" x2="62620" y2="45847"/>
                          <a14:foregroundMark x1="62620" y1="45847" x2="65335" y2="42332"/>
                          <a14:foregroundMark x1="53355" y1="42971" x2="60224" y2="46006"/>
                          <a14:foregroundMark x1="60224" y1="46006" x2="67252" y2="46006"/>
                          <a14:foregroundMark x1="67252" y1="46006" x2="68690" y2="43291"/>
                          <a14:foregroundMark x1="55591" y1="46805" x2="55591" y2="46805"/>
                          <a14:foregroundMark x1="59105" y1="47923" x2="59105" y2="47923"/>
                          <a14:foregroundMark x1="63898" y1="47923" x2="63898" y2="47923"/>
                          <a14:foregroundMark x1="60703" y1="47764" x2="60703" y2="47764"/>
                          <a14:foregroundMark x1="68530" y1="46326" x2="68530" y2="46326"/>
                          <a14:foregroundMark x1="65016" y1="48083" x2="65016" y2="48083"/>
                          <a14:foregroundMark x1="81789" y1="30671" x2="79872" y2="37380"/>
                          <a14:foregroundMark x1="79872" y1="37380" x2="81470" y2="44409"/>
                          <a14:foregroundMark x1="81470" y1="44409" x2="89297" y2="45687"/>
                          <a14:foregroundMark x1="89297" y1="45687" x2="94409" y2="40895"/>
                          <a14:foregroundMark x1="94409" y1="40895" x2="93610" y2="33866"/>
                          <a14:foregroundMark x1="93610" y1="33866" x2="86901" y2="30831"/>
                          <a14:foregroundMark x1="86901" y1="30831" x2="84345" y2="38658"/>
                          <a14:foregroundMark x1="57827" y1="56070" x2="57029" y2="63419"/>
                          <a14:foregroundMark x1="57029" y1="63419" x2="63738" y2="60383"/>
                          <a14:foregroundMark x1="63738" y1="60383" x2="66294" y2="67252"/>
                          <a14:foregroundMark x1="66294" y1="67252" x2="61981" y2="69968"/>
                          <a14:foregroundMark x1="60543" y1="72364" x2="60543" y2="72364"/>
                          <a14:foregroundMark x1="64537" y1="71246" x2="64537" y2="71246"/>
                          <a14:foregroundMark x1="60543" y1="71246" x2="60543" y2="71246"/>
                          <a14:foregroundMark x1="58466" y1="71086" x2="65655" y2="70927"/>
                          <a14:foregroundMark x1="65655" y1="70927" x2="66933" y2="70128"/>
                          <a14:foregroundMark x1="60863" y1="72843" x2="60863" y2="72843"/>
                          <a14:foregroundMark x1="63898" y1="72204" x2="63898" y2="72204"/>
                          <a14:foregroundMark x1="81629" y1="57029" x2="79233" y2="63738"/>
                          <a14:foregroundMark x1="79233" y1="63738" x2="84824" y2="67891"/>
                          <a14:foregroundMark x1="84824" y1="67891" x2="92173" y2="67412"/>
                          <a14:foregroundMark x1="92173" y1="67412" x2="93450" y2="60543"/>
                          <a14:foregroundMark x1="93450" y1="60543" x2="88818" y2="55272"/>
                          <a14:foregroundMark x1="88818" y1="55272" x2="85783" y2="61981"/>
                          <a14:foregroundMark x1="85783" y1="61981" x2="86102" y2="62300"/>
                          <a14:foregroundMark x1="20767" y1="65495" x2="13099" y2="67252"/>
                          <a14:foregroundMark x1="13099" y1="67252" x2="10863" y2="60703"/>
                          <a14:foregroundMark x1="10863" y1="60703" x2="17732" y2="58626"/>
                          <a14:foregroundMark x1="17732" y1="58626" x2="19329" y2="61661"/>
                          <a14:foregroundMark x1="42492" y1="56550" x2="35463" y2="56869"/>
                          <a14:foregroundMark x1="35463" y1="56869" x2="32268" y2="63259"/>
                          <a14:foregroundMark x1="32268" y1="63259" x2="36262" y2="69010"/>
                          <a14:foregroundMark x1="36262" y1="69010" x2="43610" y2="69649"/>
                          <a14:foregroundMark x1="43610" y1="69649" x2="45527" y2="62939"/>
                          <a14:foregroundMark x1="45527" y1="62939" x2="40895" y2="56869"/>
                          <a14:foregroundMark x1="40895" y1="56869" x2="40096" y2="56869"/>
                          <a14:foregroundMark x1="37859" y1="61981" x2="37859" y2="61981"/>
                          <a14:foregroundMark x1="33227" y1="80671" x2="32748" y2="88019"/>
                          <a14:foregroundMark x1="32748" y1="88019" x2="37859" y2="92812"/>
                          <a14:foregroundMark x1="37859" y1="92812" x2="44249" y2="90256"/>
                          <a14:foregroundMark x1="44249" y1="90256" x2="43770" y2="82748"/>
                          <a14:foregroundMark x1="43770" y1="82748" x2="37700" y2="79073"/>
                          <a14:foregroundMark x1="37700" y1="79073" x2="33227" y2="80831"/>
                          <a14:foregroundMark x1="38019" y1="95048" x2="38019" y2="95048"/>
                          <a14:foregroundMark x1="30351" y1="10863" x2="30351" y2="10863"/>
                          <a14:foregroundMark x1="40415" y1="6869" x2="40415" y2="6869"/>
                          <a14:foregroundMark x1="42332" y1="7188" x2="42332" y2="7188"/>
                          <a14:foregroundMark x1="40895" y1="6070" x2="40895" y2="6070"/>
                          <a14:foregroundMark x1="10703" y1="79073" x2="17093" y2="81949"/>
                          <a14:foregroundMark x1="17093" y1="81949" x2="18850" y2="89137"/>
                          <a14:foregroundMark x1="18850" y1="89137" x2="12460" y2="92173"/>
                          <a14:foregroundMark x1="12460" y1="92173" x2="6550" y2="87220"/>
                          <a14:foregroundMark x1="6550" y1="87220" x2="9904" y2="80990"/>
                          <a14:foregroundMark x1="9904" y1="80990" x2="10224" y2="80831"/>
                          <a14:foregroundMark x1="19169" y1="94569" x2="19169" y2="94569"/>
                          <a14:foregroundMark x1="7827" y1="94089" x2="7827" y2="94089"/>
                          <a14:foregroundMark x1="20288" y1="94409" x2="20288" y2="94409"/>
                          <a14:foregroundMark x1="57668" y1="79553" x2="52077" y2="84505"/>
                          <a14:foregroundMark x1="52077" y1="84505" x2="56869" y2="90575"/>
                          <a14:foregroundMark x1="56869" y1="90575" x2="64537" y2="89936"/>
                          <a14:foregroundMark x1="64537" y1="89936" x2="67572" y2="83546"/>
                          <a14:foregroundMark x1="67572" y1="83546" x2="60703" y2="79712"/>
                          <a14:foregroundMark x1="60703" y1="79712" x2="60224" y2="79712"/>
                          <a14:foregroundMark x1="81310" y1="83067" x2="85144" y2="88978"/>
                          <a14:foregroundMark x1="85144" y1="88978" x2="92013" y2="87380"/>
                          <a14:foregroundMark x1="92013" y1="87380" x2="86741" y2="82268"/>
                          <a14:foregroundMark x1="86741" y1="82268" x2="84345" y2="82109"/>
                        </a14:backgroundRemoval>
                      </a14:imgEffect>
                    </a14:imgLayer>
                  </a14:imgProps>
                </a:ext>
              </a:extLst>
            </a:blip>
            <a:srcRect t="25299" r="72661" b="49707"/>
            <a:stretch/>
          </p:blipFill>
          <p:spPr>
            <a:xfrm>
              <a:off x="5680526" y="1448610"/>
              <a:ext cx="992329" cy="907157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4D804F84-4910-9240-8D80-F7C2F2DD60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50000" t="50034" r="25657" b="24645"/>
          <a:stretch/>
        </p:blipFill>
        <p:spPr>
          <a:xfrm>
            <a:off x="1037908" y="1391204"/>
            <a:ext cx="662665" cy="6892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94B2B14-6BD6-FB4D-875E-C79B36F728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74153" t="74933"/>
          <a:stretch/>
        </p:blipFill>
        <p:spPr>
          <a:xfrm>
            <a:off x="1903973" y="496809"/>
            <a:ext cx="703619" cy="68237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C843603-1E9C-3942-BFD6-D7A28B8C65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50672" r="24612" b="74489"/>
          <a:stretch/>
        </p:blipFill>
        <p:spPr>
          <a:xfrm>
            <a:off x="5608300" y="404310"/>
            <a:ext cx="672840" cy="69449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A6CE4A0-31BE-0544-AB15-64E6826E68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75829" b="74079"/>
          <a:stretch/>
        </p:blipFill>
        <p:spPr>
          <a:xfrm>
            <a:off x="3262446" y="2712694"/>
            <a:ext cx="658004" cy="70563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1AA4057-8BF4-B746-B8A6-04B7DBEBD4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t="73421" r="72792"/>
          <a:stretch/>
        </p:blipFill>
        <p:spPr>
          <a:xfrm>
            <a:off x="2970500" y="1281968"/>
            <a:ext cx="740683" cy="72355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FFDF85B-8998-EF4D-ADC8-E0937A3651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26090" t="74535" r="49767"/>
          <a:stretch/>
        </p:blipFill>
        <p:spPr>
          <a:xfrm>
            <a:off x="4724523" y="2863531"/>
            <a:ext cx="657225" cy="69321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263010F-939E-E046-B943-CC4E404012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t="50554" r="73285" b="26266"/>
          <a:stretch/>
        </p:blipFill>
        <p:spPr>
          <a:xfrm>
            <a:off x="6894165" y="452100"/>
            <a:ext cx="727240" cy="63100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3C92984-0FD9-FC4C-B05F-4189669809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26849" t="26974" r="47852" b="48553"/>
          <a:stretch/>
        </p:blipFill>
        <p:spPr>
          <a:xfrm>
            <a:off x="5979027" y="1609411"/>
            <a:ext cx="688687" cy="66620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00CEDA4-E2AB-7446-982B-B2FF0AFCDD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26197" t="50961" r="48251" b="23845"/>
          <a:stretch/>
        </p:blipFill>
        <p:spPr>
          <a:xfrm>
            <a:off x="879182" y="2704379"/>
            <a:ext cx="695597" cy="68583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8D16C06-1B1A-A541-A040-0045C80117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51077" t="27589" r="24839" b="48658"/>
          <a:stretch/>
        </p:blipFill>
        <p:spPr>
          <a:xfrm>
            <a:off x="2028279" y="2317765"/>
            <a:ext cx="655615" cy="64661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5754E84-E1E2-5248-8C84-F486EB770B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26476" t="1737" r="50802" b="73310"/>
          <a:stretch/>
        </p:blipFill>
        <p:spPr>
          <a:xfrm>
            <a:off x="3917079" y="405974"/>
            <a:ext cx="618548" cy="67927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9B00B76-B654-1A47-8D5E-C5F99A1B2E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75149" t="49512" r="378" b="25032"/>
          <a:stretch/>
        </p:blipFill>
        <p:spPr>
          <a:xfrm>
            <a:off x="6173554" y="2861118"/>
            <a:ext cx="666206" cy="69298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0445314-1090-3944-87E1-20B4F12C29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74053" t="25730" b="47691"/>
          <a:stretch/>
        </p:blipFill>
        <p:spPr>
          <a:xfrm>
            <a:off x="7289584" y="2067248"/>
            <a:ext cx="706355" cy="72355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9AE2F73-1A5C-284D-BC9B-61E7CFD46248}"/>
              </a:ext>
            </a:extLst>
          </p:cNvPr>
          <p:cNvGrpSpPr/>
          <p:nvPr/>
        </p:nvGrpSpPr>
        <p:grpSpPr>
          <a:xfrm>
            <a:off x="802594" y="1285134"/>
            <a:ext cx="1133294" cy="913864"/>
            <a:chOff x="822086" y="1604273"/>
            <a:chExt cx="1511059" cy="121848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2F663EA-8D19-CF4C-8E6E-55B6209911FE}"/>
                </a:ext>
              </a:extLst>
            </p:cNvPr>
            <p:cNvSpPr txBox="1"/>
            <p:nvPr/>
          </p:nvSpPr>
          <p:spPr>
            <a:xfrm>
              <a:off x="822086" y="1604273"/>
              <a:ext cx="1511059" cy="121848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40749"/>
                </a:avLst>
              </a:prstTxWarp>
              <a:spAutoFit/>
            </a:bodyPr>
            <a:lstStyle/>
            <a:p>
              <a:pPr algn="ctr" defTabSz="456949"/>
              <a:r>
                <a:rPr lang="en-US" b="1" dirty="0">
                  <a:solidFill>
                    <a:srgbClr val="000000"/>
                  </a:solidFill>
                  <a:latin typeface="Calibri" panose="020F0502020204030204"/>
                </a:rPr>
                <a:t>Product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EB88E79-03BC-6545-995D-D4574038F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70" b="95048" l="6550" r="94409">
                          <a14:foregroundMark x1="17572" y1="12300" x2="17572" y2="12300"/>
                          <a14:foregroundMark x1="13099" y1="9904" x2="13099" y2="9904"/>
                          <a14:foregroundMark x1="9585" y1="7987" x2="9585" y2="15016"/>
                          <a14:foregroundMark x1="9585" y1="15016" x2="16294" y2="17732"/>
                          <a14:foregroundMark x1="16294" y1="17732" x2="17572" y2="10703"/>
                          <a14:foregroundMark x1="17572" y1="10703" x2="10703" y2="7668"/>
                          <a14:foregroundMark x1="10703" y1="7668" x2="9105" y2="8147"/>
                          <a14:foregroundMark x1="6869" y1="13259" x2="6869" y2="13259"/>
                          <a14:foregroundMark x1="16773" y1="30671" x2="9425" y2="32109"/>
                          <a14:foregroundMark x1="9425" y1="32109" x2="7188" y2="38658"/>
                          <a14:foregroundMark x1="7188" y1="38658" x2="11022" y2="44728"/>
                          <a14:foregroundMark x1="11022" y1="44728" x2="17891" y2="45048"/>
                          <a14:foregroundMark x1="17891" y1="45048" x2="19489" y2="38019"/>
                          <a14:foregroundMark x1="19489" y1="38019" x2="16773" y2="31470"/>
                          <a14:foregroundMark x1="16773" y1="31470" x2="15974" y2="31310"/>
                          <a14:foregroundMark x1="19649" y1="46965" x2="19649" y2="46965"/>
                          <a14:foregroundMark x1="7827" y1="46965" x2="7827" y2="46965"/>
                          <a14:foregroundMark x1="34665" y1="8147" x2="31789" y2="14856"/>
                          <a14:foregroundMark x1="31789" y1="14856" x2="35942" y2="21246"/>
                          <a14:foregroundMark x1="35942" y1="21246" x2="43131" y2="21246"/>
                          <a14:foregroundMark x1="43131" y1="21246" x2="46326" y2="14696"/>
                          <a14:foregroundMark x1="46326" y1="14696" x2="43610" y2="8147"/>
                          <a14:foregroundMark x1="43610" y1="8147" x2="36422" y2="7348"/>
                          <a14:foregroundMark x1="36422" y1="7348" x2="34665" y2="7987"/>
                          <a14:foregroundMark x1="61661" y1="6869" x2="54792" y2="9744"/>
                          <a14:foregroundMark x1="54792" y1="9744" x2="53994" y2="17093"/>
                          <a14:foregroundMark x1="53994" y1="17093" x2="60863" y2="19968"/>
                          <a14:foregroundMark x1="60863" y1="19968" x2="67572" y2="18211"/>
                          <a14:foregroundMark x1="67572" y1="18211" x2="67732" y2="11182"/>
                          <a14:foregroundMark x1="67732" y1="11182" x2="62460" y2="6550"/>
                          <a14:foregroundMark x1="62460" y1="6550" x2="61661" y2="6550"/>
                          <a14:foregroundMark x1="83227" y1="7188" x2="78754" y2="13099"/>
                          <a14:foregroundMark x1="78754" y1="13099" x2="81629" y2="19489"/>
                          <a14:foregroundMark x1="81629" y1="19489" x2="89297" y2="20607"/>
                          <a14:foregroundMark x1="89297" y1="20607" x2="92652" y2="13898"/>
                          <a14:foregroundMark x1="92652" y1="13898" x2="88498" y2="8147"/>
                          <a14:foregroundMark x1="88498" y1="8147" x2="82907" y2="7188"/>
                          <a14:foregroundMark x1="91853" y1="8626" x2="91853" y2="8626"/>
                          <a14:foregroundMark x1="93131" y1="12141" x2="93131" y2="12141"/>
                          <a14:foregroundMark x1="94249" y1="15495" x2="94249" y2="15495"/>
                          <a14:foregroundMark x1="69010" y1="37540" x2="69010" y2="37540"/>
                          <a14:foregroundMark x1="61981" y1="37540" x2="61981" y2="37540"/>
                          <a14:foregroundMark x1="54952" y1="39297" x2="54952" y2="39297"/>
                          <a14:foregroundMark x1="58466" y1="44569" x2="58466" y2="44569"/>
                          <a14:foregroundMark x1="63578" y1="45208" x2="63578" y2="45208"/>
                          <a14:foregroundMark x1="57348" y1="41054" x2="62620" y2="45847"/>
                          <a14:foregroundMark x1="62620" y1="45847" x2="65335" y2="42332"/>
                          <a14:foregroundMark x1="53355" y1="42971" x2="60224" y2="46006"/>
                          <a14:foregroundMark x1="60224" y1="46006" x2="67252" y2="46006"/>
                          <a14:foregroundMark x1="67252" y1="46006" x2="68690" y2="43291"/>
                          <a14:foregroundMark x1="55591" y1="46805" x2="55591" y2="46805"/>
                          <a14:foregroundMark x1="59105" y1="47923" x2="59105" y2="47923"/>
                          <a14:foregroundMark x1="63898" y1="47923" x2="63898" y2="47923"/>
                          <a14:foregroundMark x1="60703" y1="47764" x2="60703" y2="47764"/>
                          <a14:foregroundMark x1="68530" y1="46326" x2="68530" y2="46326"/>
                          <a14:foregroundMark x1="65016" y1="48083" x2="65016" y2="48083"/>
                          <a14:foregroundMark x1="81789" y1="30671" x2="79872" y2="37380"/>
                          <a14:foregroundMark x1="79872" y1="37380" x2="81470" y2="44409"/>
                          <a14:foregroundMark x1="81470" y1="44409" x2="89297" y2="45687"/>
                          <a14:foregroundMark x1="89297" y1="45687" x2="94409" y2="40895"/>
                          <a14:foregroundMark x1="94409" y1="40895" x2="93610" y2="33866"/>
                          <a14:foregroundMark x1="93610" y1="33866" x2="86901" y2="30831"/>
                          <a14:foregroundMark x1="86901" y1="30831" x2="84345" y2="38658"/>
                          <a14:foregroundMark x1="57827" y1="56070" x2="57029" y2="63419"/>
                          <a14:foregroundMark x1="57029" y1="63419" x2="63738" y2="60383"/>
                          <a14:foregroundMark x1="63738" y1="60383" x2="66294" y2="67252"/>
                          <a14:foregroundMark x1="66294" y1="67252" x2="61981" y2="69968"/>
                          <a14:foregroundMark x1="60543" y1="72364" x2="60543" y2="72364"/>
                          <a14:foregroundMark x1="64537" y1="71246" x2="64537" y2="71246"/>
                          <a14:foregroundMark x1="60543" y1="71246" x2="60543" y2="71246"/>
                          <a14:foregroundMark x1="58466" y1="71086" x2="65655" y2="70927"/>
                          <a14:foregroundMark x1="65655" y1="70927" x2="66933" y2="70128"/>
                          <a14:foregroundMark x1="60863" y1="72843" x2="60863" y2="72843"/>
                          <a14:foregroundMark x1="63898" y1="72204" x2="63898" y2="72204"/>
                          <a14:foregroundMark x1="81629" y1="57029" x2="79233" y2="63738"/>
                          <a14:foregroundMark x1="79233" y1="63738" x2="84824" y2="67891"/>
                          <a14:foregroundMark x1="84824" y1="67891" x2="92173" y2="67412"/>
                          <a14:foregroundMark x1="92173" y1="67412" x2="93450" y2="60543"/>
                          <a14:foregroundMark x1="93450" y1="60543" x2="88818" y2="55272"/>
                          <a14:foregroundMark x1="88818" y1="55272" x2="85783" y2="61981"/>
                          <a14:foregroundMark x1="85783" y1="61981" x2="86102" y2="62300"/>
                          <a14:foregroundMark x1="20767" y1="65495" x2="13099" y2="67252"/>
                          <a14:foregroundMark x1="13099" y1="67252" x2="10863" y2="60703"/>
                          <a14:foregroundMark x1="10863" y1="60703" x2="17732" y2="58626"/>
                          <a14:foregroundMark x1="17732" y1="58626" x2="19329" y2="61661"/>
                          <a14:foregroundMark x1="42492" y1="56550" x2="35463" y2="56869"/>
                          <a14:foregroundMark x1="35463" y1="56869" x2="32268" y2="63259"/>
                          <a14:foregroundMark x1="32268" y1="63259" x2="36262" y2="69010"/>
                          <a14:foregroundMark x1="36262" y1="69010" x2="43610" y2="69649"/>
                          <a14:foregroundMark x1="43610" y1="69649" x2="45527" y2="62939"/>
                          <a14:foregroundMark x1="45527" y1="62939" x2="40895" y2="56869"/>
                          <a14:foregroundMark x1="40895" y1="56869" x2="40096" y2="56869"/>
                          <a14:foregroundMark x1="37859" y1="61981" x2="37859" y2="61981"/>
                          <a14:foregroundMark x1="33227" y1="80671" x2="32748" y2="88019"/>
                          <a14:foregroundMark x1="32748" y1="88019" x2="37859" y2="92812"/>
                          <a14:foregroundMark x1="37859" y1="92812" x2="44249" y2="90256"/>
                          <a14:foregroundMark x1="44249" y1="90256" x2="43770" y2="82748"/>
                          <a14:foregroundMark x1="43770" y1="82748" x2="37700" y2="79073"/>
                          <a14:foregroundMark x1="37700" y1="79073" x2="33227" y2="80831"/>
                          <a14:foregroundMark x1="38019" y1="95048" x2="38019" y2="95048"/>
                          <a14:foregroundMark x1="30351" y1="10863" x2="30351" y2="10863"/>
                          <a14:foregroundMark x1="40415" y1="6869" x2="40415" y2="6869"/>
                          <a14:foregroundMark x1="42332" y1="7188" x2="42332" y2="7188"/>
                          <a14:foregroundMark x1="40895" y1="6070" x2="40895" y2="6070"/>
                          <a14:foregroundMark x1="10703" y1="79073" x2="17093" y2="81949"/>
                          <a14:foregroundMark x1="17093" y1="81949" x2="18850" y2="89137"/>
                          <a14:foregroundMark x1="18850" y1="89137" x2="12460" y2="92173"/>
                          <a14:foregroundMark x1="12460" y1="92173" x2="6550" y2="87220"/>
                          <a14:foregroundMark x1="6550" y1="87220" x2="9904" y2="80990"/>
                          <a14:foregroundMark x1="9904" y1="80990" x2="10224" y2="80831"/>
                          <a14:foregroundMark x1="19169" y1="94569" x2="19169" y2="94569"/>
                          <a14:foregroundMark x1="7827" y1="94089" x2="7827" y2="94089"/>
                          <a14:foregroundMark x1="20288" y1="94409" x2="20288" y2="94409"/>
                          <a14:foregroundMark x1="57668" y1="79553" x2="52077" y2="84505"/>
                          <a14:foregroundMark x1="52077" y1="84505" x2="56869" y2="90575"/>
                          <a14:foregroundMark x1="56869" y1="90575" x2="64537" y2="89936"/>
                          <a14:foregroundMark x1="64537" y1="89936" x2="67572" y2="83546"/>
                          <a14:foregroundMark x1="67572" y1="83546" x2="60703" y2="79712"/>
                          <a14:foregroundMark x1="60703" y1="79712" x2="60224" y2="79712"/>
                          <a14:foregroundMark x1="81310" y1="83067" x2="85144" y2="88978"/>
                          <a14:foregroundMark x1="85144" y1="88978" x2="92013" y2="87380"/>
                          <a14:foregroundMark x1="92013" y1="87380" x2="86741" y2="82268"/>
                          <a14:foregroundMark x1="86741" y1="82268" x2="84345" y2="82109"/>
                        </a14:backgroundRemoval>
                      </a14:imgEffect>
                    </a14:imgLayer>
                  </a14:imgProps>
                </a:ext>
              </a:extLst>
            </a:blip>
            <a:srcRect l="50000" t="50034" r="25657" b="24645"/>
            <a:stretch/>
          </p:blipFill>
          <p:spPr>
            <a:xfrm>
              <a:off x="1135838" y="1745700"/>
              <a:ext cx="883553" cy="919061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DB4540F-F0AE-634D-A7C3-A9D215288282}"/>
              </a:ext>
            </a:extLst>
          </p:cNvPr>
          <p:cNvGrpSpPr/>
          <p:nvPr/>
        </p:nvGrpSpPr>
        <p:grpSpPr>
          <a:xfrm>
            <a:off x="1761340" y="2162623"/>
            <a:ext cx="1133294" cy="913864"/>
            <a:chOff x="2346865" y="2883497"/>
            <a:chExt cx="1511059" cy="121848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3DFD354-A97B-8C47-A858-520746EB6CCC}"/>
                </a:ext>
              </a:extLst>
            </p:cNvPr>
            <p:cNvSpPr txBox="1"/>
            <p:nvPr/>
          </p:nvSpPr>
          <p:spPr>
            <a:xfrm>
              <a:off x="2346865" y="2883497"/>
              <a:ext cx="1511059" cy="121848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40749"/>
                </a:avLst>
              </a:prstTxWarp>
              <a:spAutoFit/>
            </a:bodyPr>
            <a:lstStyle/>
            <a:p>
              <a:pPr algn="ctr" defTabSz="456949"/>
              <a:r>
                <a:rPr lang="en-US" b="1" dirty="0">
                  <a:solidFill>
                    <a:srgbClr val="000000"/>
                  </a:solidFill>
                  <a:latin typeface="Calibri" panose="020F0502020204030204"/>
                </a:rPr>
                <a:t>Finance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6A80F7B-1D4D-644B-96D4-2814EDA47E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70" b="95048" l="6550" r="94409">
                          <a14:foregroundMark x1="17572" y1="12300" x2="17572" y2="12300"/>
                          <a14:foregroundMark x1="13099" y1="9904" x2="13099" y2="9904"/>
                          <a14:foregroundMark x1="9585" y1="7987" x2="9585" y2="15016"/>
                          <a14:foregroundMark x1="9585" y1="15016" x2="16294" y2="17732"/>
                          <a14:foregroundMark x1="16294" y1="17732" x2="17572" y2="10703"/>
                          <a14:foregroundMark x1="17572" y1="10703" x2="10703" y2="7668"/>
                          <a14:foregroundMark x1="10703" y1="7668" x2="9105" y2="8147"/>
                          <a14:foregroundMark x1="6869" y1="13259" x2="6869" y2="13259"/>
                          <a14:foregroundMark x1="16773" y1="30671" x2="9425" y2="32109"/>
                          <a14:foregroundMark x1="9425" y1="32109" x2="7188" y2="38658"/>
                          <a14:foregroundMark x1="7188" y1="38658" x2="11022" y2="44728"/>
                          <a14:foregroundMark x1="11022" y1="44728" x2="17891" y2="45048"/>
                          <a14:foregroundMark x1="17891" y1="45048" x2="19489" y2="38019"/>
                          <a14:foregroundMark x1="19489" y1="38019" x2="16773" y2="31470"/>
                          <a14:foregroundMark x1="16773" y1="31470" x2="15974" y2="31310"/>
                          <a14:foregroundMark x1="19649" y1="46965" x2="19649" y2="46965"/>
                          <a14:foregroundMark x1="7827" y1="46965" x2="7827" y2="46965"/>
                          <a14:foregroundMark x1="34665" y1="8147" x2="31789" y2="14856"/>
                          <a14:foregroundMark x1="31789" y1="14856" x2="35942" y2="21246"/>
                          <a14:foregroundMark x1="35942" y1="21246" x2="43131" y2="21246"/>
                          <a14:foregroundMark x1="43131" y1="21246" x2="46326" y2="14696"/>
                          <a14:foregroundMark x1="46326" y1="14696" x2="43610" y2="8147"/>
                          <a14:foregroundMark x1="43610" y1="8147" x2="36422" y2="7348"/>
                          <a14:foregroundMark x1="36422" y1="7348" x2="34665" y2="7987"/>
                          <a14:foregroundMark x1="61661" y1="6869" x2="54792" y2="9744"/>
                          <a14:foregroundMark x1="54792" y1="9744" x2="53994" y2="17093"/>
                          <a14:foregroundMark x1="53994" y1="17093" x2="60863" y2="19968"/>
                          <a14:foregroundMark x1="60863" y1="19968" x2="67572" y2="18211"/>
                          <a14:foregroundMark x1="67572" y1="18211" x2="67732" y2="11182"/>
                          <a14:foregroundMark x1="67732" y1="11182" x2="62460" y2="6550"/>
                          <a14:foregroundMark x1="62460" y1="6550" x2="61661" y2="6550"/>
                          <a14:foregroundMark x1="83227" y1="7188" x2="78754" y2="13099"/>
                          <a14:foregroundMark x1="78754" y1="13099" x2="81629" y2="19489"/>
                          <a14:foregroundMark x1="81629" y1="19489" x2="89297" y2="20607"/>
                          <a14:foregroundMark x1="89297" y1="20607" x2="92652" y2="13898"/>
                          <a14:foregroundMark x1="92652" y1="13898" x2="88498" y2="8147"/>
                          <a14:foregroundMark x1="88498" y1="8147" x2="82907" y2="7188"/>
                          <a14:foregroundMark x1="91853" y1="8626" x2="91853" y2="8626"/>
                          <a14:foregroundMark x1="93131" y1="12141" x2="93131" y2="12141"/>
                          <a14:foregroundMark x1="94249" y1="15495" x2="94249" y2="15495"/>
                          <a14:foregroundMark x1="69010" y1="37540" x2="69010" y2="37540"/>
                          <a14:foregroundMark x1="61981" y1="37540" x2="61981" y2="37540"/>
                          <a14:foregroundMark x1="54952" y1="39297" x2="54952" y2="39297"/>
                          <a14:foregroundMark x1="58466" y1="44569" x2="58466" y2="44569"/>
                          <a14:foregroundMark x1="63578" y1="45208" x2="63578" y2="45208"/>
                          <a14:foregroundMark x1="57348" y1="41054" x2="62620" y2="45847"/>
                          <a14:foregroundMark x1="62620" y1="45847" x2="65335" y2="42332"/>
                          <a14:foregroundMark x1="53355" y1="42971" x2="60224" y2="46006"/>
                          <a14:foregroundMark x1="60224" y1="46006" x2="67252" y2="46006"/>
                          <a14:foregroundMark x1="67252" y1="46006" x2="68690" y2="43291"/>
                          <a14:foregroundMark x1="55591" y1="46805" x2="55591" y2="46805"/>
                          <a14:foregroundMark x1="59105" y1="47923" x2="59105" y2="47923"/>
                          <a14:foregroundMark x1="63898" y1="47923" x2="63898" y2="47923"/>
                          <a14:foregroundMark x1="60703" y1="47764" x2="60703" y2="47764"/>
                          <a14:foregroundMark x1="68530" y1="46326" x2="68530" y2="46326"/>
                          <a14:foregroundMark x1="65016" y1="48083" x2="65016" y2="48083"/>
                          <a14:foregroundMark x1="81789" y1="30671" x2="79872" y2="37380"/>
                          <a14:foregroundMark x1="79872" y1="37380" x2="81470" y2="44409"/>
                          <a14:foregroundMark x1="81470" y1="44409" x2="89297" y2="45687"/>
                          <a14:foregroundMark x1="89297" y1="45687" x2="94409" y2="40895"/>
                          <a14:foregroundMark x1="94409" y1="40895" x2="93610" y2="33866"/>
                          <a14:foregroundMark x1="93610" y1="33866" x2="86901" y2="30831"/>
                          <a14:foregroundMark x1="86901" y1="30831" x2="84345" y2="38658"/>
                          <a14:foregroundMark x1="57827" y1="56070" x2="57029" y2="63419"/>
                          <a14:foregroundMark x1="57029" y1="63419" x2="63738" y2="60383"/>
                          <a14:foregroundMark x1="63738" y1="60383" x2="66294" y2="67252"/>
                          <a14:foregroundMark x1="66294" y1="67252" x2="61981" y2="69968"/>
                          <a14:foregroundMark x1="60543" y1="72364" x2="60543" y2="72364"/>
                          <a14:foregroundMark x1="64537" y1="71246" x2="64537" y2="71246"/>
                          <a14:foregroundMark x1="60543" y1="71246" x2="60543" y2="71246"/>
                          <a14:foregroundMark x1="58466" y1="71086" x2="65655" y2="70927"/>
                          <a14:foregroundMark x1="65655" y1="70927" x2="66933" y2="70128"/>
                          <a14:foregroundMark x1="60863" y1="72843" x2="60863" y2="72843"/>
                          <a14:foregroundMark x1="63898" y1="72204" x2="63898" y2="72204"/>
                          <a14:foregroundMark x1="81629" y1="57029" x2="79233" y2="63738"/>
                          <a14:foregroundMark x1="79233" y1="63738" x2="84824" y2="67891"/>
                          <a14:foregroundMark x1="84824" y1="67891" x2="92173" y2="67412"/>
                          <a14:foregroundMark x1="92173" y1="67412" x2="93450" y2="60543"/>
                          <a14:foregroundMark x1="93450" y1="60543" x2="88818" y2="55272"/>
                          <a14:foregroundMark x1="88818" y1="55272" x2="85783" y2="61981"/>
                          <a14:foregroundMark x1="85783" y1="61981" x2="86102" y2="62300"/>
                          <a14:foregroundMark x1="20767" y1="65495" x2="13099" y2="67252"/>
                          <a14:foregroundMark x1="13099" y1="67252" x2="10863" y2="60703"/>
                          <a14:foregroundMark x1="10863" y1="60703" x2="17732" y2="58626"/>
                          <a14:foregroundMark x1="17732" y1="58626" x2="19329" y2="61661"/>
                          <a14:foregroundMark x1="42492" y1="56550" x2="35463" y2="56869"/>
                          <a14:foregroundMark x1="35463" y1="56869" x2="32268" y2="63259"/>
                          <a14:foregroundMark x1="32268" y1="63259" x2="36262" y2="69010"/>
                          <a14:foregroundMark x1="36262" y1="69010" x2="43610" y2="69649"/>
                          <a14:foregroundMark x1="43610" y1="69649" x2="45527" y2="62939"/>
                          <a14:foregroundMark x1="45527" y1="62939" x2="40895" y2="56869"/>
                          <a14:foregroundMark x1="40895" y1="56869" x2="40096" y2="56869"/>
                          <a14:foregroundMark x1="37859" y1="61981" x2="37859" y2="61981"/>
                          <a14:foregroundMark x1="33227" y1="80671" x2="32748" y2="88019"/>
                          <a14:foregroundMark x1="32748" y1="88019" x2="37859" y2="92812"/>
                          <a14:foregroundMark x1="37859" y1="92812" x2="44249" y2="90256"/>
                          <a14:foregroundMark x1="44249" y1="90256" x2="43770" y2="82748"/>
                          <a14:foregroundMark x1="43770" y1="82748" x2="37700" y2="79073"/>
                          <a14:foregroundMark x1="37700" y1="79073" x2="33227" y2="80831"/>
                          <a14:foregroundMark x1="38019" y1="95048" x2="38019" y2="95048"/>
                          <a14:foregroundMark x1="30351" y1="10863" x2="30351" y2="10863"/>
                          <a14:foregroundMark x1="40415" y1="6869" x2="40415" y2="6869"/>
                          <a14:foregroundMark x1="42332" y1="7188" x2="42332" y2="7188"/>
                          <a14:foregroundMark x1="40895" y1="6070" x2="40895" y2="6070"/>
                          <a14:foregroundMark x1="10703" y1="79073" x2="17093" y2="81949"/>
                          <a14:foregroundMark x1="17093" y1="81949" x2="18850" y2="89137"/>
                          <a14:foregroundMark x1="18850" y1="89137" x2="12460" y2="92173"/>
                          <a14:foregroundMark x1="12460" y1="92173" x2="6550" y2="87220"/>
                          <a14:foregroundMark x1="6550" y1="87220" x2="9904" y2="80990"/>
                          <a14:foregroundMark x1="9904" y1="80990" x2="10224" y2="80831"/>
                          <a14:foregroundMark x1="19169" y1="94569" x2="19169" y2="94569"/>
                          <a14:foregroundMark x1="7827" y1="94089" x2="7827" y2="94089"/>
                          <a14:foregroundMark x1="20288" y1="94409" x2="20288" y2="94409"/>
                          <a14:foregroundMark x1="57668" y1="79553" x2="52077" y2="84505"/>
                          <a14:foregroundMark x1="52077" y1="84505" x2="56869" y2="90575"/>
                          <a14:foregroundMark x1="56869" y1="90575" x2="64537" y2="89936"/>
                          <a14:foregroundMark x1="64537" y1="89936" x2="67572" y2="83546"/>
                          <a14:foregroundMark x1="67572" y1="83546" x2="60703" y2="79712"/>
                          <a14:foregroundMark x1="60703" y1="79712" x2="60224" y2="79712"/>
                          <a14:foregroundMark x1="81310" y1="83067" x2="85144" y2="88978"/>
                          <a14:foregroundMark x1="85144" y1="88978" x2="92013" y2="87380"/>
                          <a14:foregroundMark x1="92013" y1="87380" x2="86741" y2="82268"/>
                          <a14:foregroundMark x1="86741" y1="82268" x2="84345" y2="82109"/>
                        </a14:backgroundRemoval>
                      </a14:imgEffect>
                    </a14:imgLayer>
                  </a14:imgProps>
                </a:ext>
              </a:extLst>
            </a:blip>
            <a:srcRect l="51077" t="27589" r="24839" b="48658"/>
            <a:stretch/>
          </p:blipFill>
          <p:spPr>
            <a:xfrm>
              <a:off x="2702783" y="3090353"/>
              <a:ext cx="874153" cy="862148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C3FFA9C-C618-2B49-9458-3BAA980E2788}"/>
              </a:ext>
            </a:extLst>
          </p:cNvPr>
          <p:cNvGrpSpPr/>
          <p:nvPr/>
        </p:nvGrpSpPr>
        <p:grpSpPr>
          <a:xfrm>
            <a:off x="1715152" y="337451"/>
            <a:ext cx="1133294" cy="913864"/>
            <a:chOff x="2365502" y="293688"/>
            <a:chExt cx="1511059" cy="121848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55EBEDA-9583-384F-B374-9C009C1CCC24}"/>
                </a:ext>
              </a:extLst>
            </p:cNvPr>
            <p:cNvSpPr txBox="1"/>
            <p:nvPr/>
          </p:nvSpPr>
          <p:spPr>
            <a:xfrm>
              <a:off x="2365502" y="293688"/>
              <a:ext cx="1511059" cy="121848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40749"/>
                </a:avLst>
              </a:prstTxWarp>
              <a:spAutoFit/>
            </a:bodyPr>
            <a:lstStyle/>
            <a:p>
              <a:pPr algn="ctr" defTabSz="456949"/>
              <a:r>
                <a:rPr lang="en-US" b="1" dirty="0">
                  <a:solidFill>
                    <a:srgbClr val="000000"/>
                  </a:solidFill>
                  <a:latin typeface="Calibri" panose="020F0502020204030204"/>
                </a:rPr>
                <a:t>Sr. Leaders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94327D2-A908-3B4E-AC06-3C9650A2D8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70" b="95048" l="6550" r="94409">
                          <a14:foregroundMark x1="17572" y1="12300" x2="17572" y2="12300"/>
                          <a14:foregroundMark x1="13099" y1="9904" x2="13099" y2="9904"/>
                          <a14:foregroundMark x1="9585" y1="7987" x2="9585" y2="15016"/>
                          <a14:foregroundMark x1="9585" y1="15016" x2="16294" y2="17732"/>
                          <a14:foregroundMark x1="16294" y1="17732" x2="17572" y2="10703"/>
                          <a14:foregroundMark x1="17572" y1="10703" x2="10703" y2="7668"/>
                          <a14:foregroundMark x1="10703" y1="7668" x2="9105" y2="8147"/>
                          <a14:foregroundMark x1="6869" y1="13259" x2="6869" y2="13259"/>
                          <a14:foregroundMark x1="16773" y1="30671" x2="9425" y2="32109"/>
                          <a14:foregroundMark x1="9425" y1="32109" x2="7188" y2="38658"/>
                          <a14:foregroundMark x1="7188" y1="38658" x2="11022" y2="44728"/>
                          <a14:foregroundMark x1="11022" y1="44728" x2="17891" y2="45048"/>
                          <a14:foregroundMark x1="17891" y1="45048" x2="19489" y2="38019"/>
                          <a14:foregroundMark x1="19489" y1="38019" x2="16773" y2="31470"/>
                          <a14:foregroundMark x1="16773" y1="31470" x2="15974" y2="31310"/>
                          <a14:foregroundMark x1="19649" y1="46965" x2="19649" y2="46965"/>
                          <a14:foregroundMark x1="7827" y1="46965" x2="7827" y2="46965"/>
                          <a14:foregroundMark x1="34665" y1="8147" x2="31789" y2="14856"/>
                          <a14:foregroundMark x1="31789" y1="14856" x2="35942" y2="21246"/>
                          <a14:foregroundMark x1="35942" y1="21246" x2="43131" y2="21246"/>
                          <a14:foregroundMark x1="43131" y1="21246" x2="46326" y2="14696"/>
                          <a14:foregroundMark x1="46326" y1="14696" x2="43610" y2="8147"/>
                          <a14:foregroundMark x1="43610" y1="8147" x2="36422" y2="7348"/>
                          <a14:foregroundMark x1="36422" y1="7348" x2="34665" y2="7987"/>
                          <a14:foregroundMark x1="61661" y1="6869" x2="54792" y2="9744"/>
                          <a14:foregroundMark x1="54792" y1="9744" x2="53994" y2="17093"/>
                          <a14:foregroundMark x1="53994" y1="17093" x2="60863" y2="19968"/>
                          <a14:foregroundMark x1="60863" y1="19968" x2="67572" y2="18211"/>
                          <a14:foregroundMark x1="67572" y1="18211" x2="67732" y2="11182"/>
                          <a14:foregroundMark x1="67732" y1="11182" x2="62460" y2="6550"/>
                          <a14:foregroundMark x1="62460" y1="6550" x2="61661" y2="6550"/>
                          <a14:foregroundMark x1="83227" y1="7188" x2="78754" y2="13099"/>
                          <a14:foregroundMark x1="78754" y1="13099" x2="81629" y2="19489"/>
                          <a14:foregroundMark x1="81629" y1="19489" x2="89297" y2="20607"/>
                          <a14:foregroundMark x1="89297" y1="20607" x2="92652" y2="13898"/>
                          <a14:foregroundMark x1="92652" y1="13898" x2="88498" y2="8147"/>
                          <a14:foregroundMark x1="88498" y1="8147" x2="82907" y2="7188"/>
                          <a14:foregroundMark x1="91853" y1="8626" x2="91853" y2="8626"/>
                          <a14:foregroundMark x1="93131" y1="12141" x2="93131" y2="12141"/>
                          <a14:foregroundMark x1="94249" y1="15495" x2="94249" y2="15495"/>
                          <a14:foregroundMark x1="69010" y1="37540" x2="69010" y2="37540"/>
                          <a14:foregroundMark x1="61981" y1="37540" x2="61981" y2="37540"/>
                          <a14:foregroundMark x1="54952" y1="39297" x2="54952" y2="39297"/>
                          <a14:foregroundMark x1="58466" y1="44569" x2="58466" y2="44569"/>
                          <a14:foregroundMark x1="63578" y1="45208" x2="63578" y2="45208"/>
                          <a14:foregroundMark x1="57348" y1="41054" x2="62620" y2="45847"/>
                          <a14:foregroundMark x1="62620" y1="45847" x2="65335" y2="42332"/>
                          <a14:foregroundMark x1="53355" y1="42971" x2="60224" y2="46006"/>
                          <a14:foregroundMark x1="60224" y1="46006" x2="67252" y2="46006"/>
                          <a14:foregroundMark x1="67252" y1="46006" x2="68690" y2="43291"/>
                          <a14:foregroundMark x1="55591" y1="46805" x2="55591" y2="46805"/>
                          <a14:foregroundMark x1="59105" y1="47923" x2="59105" y2="47923"/>
                          <a14:foregroundMark x1="63898" y1="47923" x2="63898" y2="47923"/>
                          <a14:foregroundMark x1="60703" y1="47764" x2="60703" y2="47764"/>
                          <a14:foregroundMark x1="68530" y1="46326" x2="68530" y2="46326"/>
                          <a14:foregroundMark x1="65016" y1="48083" x2="65016" y2="48083"/>
                          <a14:foregroundMark x1="81789" y1="30671" x2="79872" y2="37380"/>
                          <a14:foregroundMark x1="79872" y1="37380" x2="81470" y2="44409"/>
                          <a14:foregroundMark x1="81470" y1="44409" x2="89297" y2="45687"/>
                          <a14:foregroundMark x1="89297" y1="45687" x2="94409" y2="40895"/>
                          <a14:foregroundMark x1="94409" y1="40895" x2="93610" y2="33866"/>
                          <a14:foregroundMark x1="93610" y1="33866" x2="86901" y2="30831"/>
                          <a14:foregroundMark x1="86901" y1="30831" x2="84345" y2="38658"/>
                          <a14:foregroundMark x1="57827" y1="56070" x2="57029" y2="63419"/>
                          <a14:foregroundMark x1="57029" y1="63419" x2="63738" y2="60383"/>
                          <a14:foregroundMark x1="63738" y1="60383" x2="66294" y2="67252"/>
                          <a14:foregroundMark x1="66294" y1="67252" x2="61981" y2="69968"/>
                          <a14:foregroundMark x1="60543" y1="72364" x2="60543" y2="72364"/>
                          <a14:foregroundMark x1="64537" y1="71246" x2="64537" y2="71246"/>
                          <a14:foregroundMark x1="60543" y1="71246" x2="60543" y2="71246"/>
                          <a14:foregroundMark x1="58466" y1="71086" x2="65655" y2="70927"/>
                          <a14:foregroundMark x1="65655" y1="70927" x2="66933" y2="70128"/>
                          <a14:foregroundMark x1="60863" y1="72843" x2="60863" y2="72843"/>
                          <a14:foregroundMark x1="63898" y1="72204" x2="63898" y2="72204"/>
                          <a14:foregroundMark x1="81629" y1="57029" x2="79233" y2="63738"/>
                          <a14:foregroundMark x1="79233" y1="63738" x2="84824" y2="67891"/>
                          <a14:foregroundMark x1="84824" y1="67891" x2="92173" y2="67412"/>
                          <a14:foregroundMark x1="92173" y1="67412" x2="93450" y2="60543"/>
                          <a14:foregroundMark x1="93450" y1="60543" x2="88818" y2="55272"/>
                          <a14:foregroundMark x1="88818" y1="55272" x2="85783" y2="61981"/>
                          <a14:foregroundMark x1="85783" y1="61981" x2="86102" y2="62300"/>
                          <a14:foregroundMark x1="20767" y1="65495" x2="13099" y2="67252"/>
                          <a14:foregroundMark x1="13099" y1="67252" x2="10863" y2="60703"/>
                          <a14:foregroundMark x1="10863" y1="60703" x2="17732" y2="58626"/>
                          <a14:foregroundMark x1="17732" y1="58626" x2="19329" y2="61661"/>
                          <a14:foregroundMark x1="42492" y1="56550" x2="35463" y2="56869"/>
                          <a14:foregroundMark x1="35463" y1="56869" x2="32268" y2="63259"/>
                          <a14:foregroundMark x1="32268" y1="63259" x2="36262" y2="69010"/>
                          <a14:foregroundMark x1="36262" y1="69010" x2="43610" y2="69649"/>
                          <a14:foregroundMark x1="43610" y1="69649" x2="45527" y2="62939"/>
                          <a14:foregroundMark x1="45527" y1="62939" x2="40895" y2="56869"/>
                          <a14:foregroundMark x1="40895" y1="56869" x2="40096" y2="56869"/>
                          <a14:foregroundMark x1="37859" y1="61981" x2="37859" y2="61981"/>
                          <a14:foregroundMark x1="33227" y1="80671" x2="32748" y2="88019"/>
                          <a14:foregroundMark x1="32748" y1="88019" x2="37859" y2="92812"/>
                          <a14:foregroundMark x1="37859" y1="92812" x2="44249" y2="90256"/>
                          <a14:foregroundMark x1="44249" y1="90256" x2="43770" y2="82748"/>
                          <a14:foregroundMark x1="43770" y1="82748" x2="37700" y2="79073"/>
                          <a14:foregroundMark x1="37700" y1="79073" x2="33227" y2="80831"/>
                          <a14:foregroundMark x1="38019" y1="95048" x2="38019" y2="95048"/>
                          <a14:foregroundMark x1="30351" y1="10863" x2="30351" y2="10863"/>
                          <a14:foregroundMark x1="40415" y1="6869" x2="40415" y2="6869"/>
                          <a14:foregroundMark x1="42332" y1="7188" x2="42332" y2="7188"/>
                          <a14:foregroundMark x1="40895" y1="6070" x2="40895" y2="6070"/>
                          <a14:foregroundMark x1="10703" y1="79073" x2="17093" y2="81949"/>
                          <a14:foregroundMark x1="17093" y1="81949" x2="18850" y2="89137"/>
                          <a14:foregroundMark x1="18850" y1="89137" x2="12460" y2="92173"/>
                          <a14:foregroundMark x1="12460" y1="92173" x2="6550" y2="87220"/>
                          <a14:foregroundMark x1="6550" y1="87220" x2="9904" y2="80990"/>
                          <a14:foregroundMark x1="9904" y1="80990" x2="10224" y2="80831"/>
                          <a14:foregroundMark x1="19169" y1="94569" x2="19169" y2="94569"/>
                          <a14:foregroundMark x1="7827" y1="94089" x2="7827" y2="94089"/>
                          <a14:foregroundMark x1="20288" y1="94409" x2="20288" y2="94409"/>
                          <a14:foregroundMark x1="57668" y1="79553" x2="52077" y2="84505"/>
                          <a14:foregroundMark x1="52077" y1="84505" x2="56869" y2="90575"/>
                          <a14:foregroundMark x1="56869" y1="90575" x2="64537" y2="89936"/>
                          <a14:foregroundMark x1="64537" y1="89936" x2="67572" y2="83546"/>
                          <a14:foregroundMark x1="67572" y1="83546" x2="60703" y2="79712"/>
                          <a14:foregroundMark x1="60703" y1="79712" x2="60224" y2="79712"/>
                          <a14:foregroundMark x1="81310" y1="83067" x2="85144" y2="88978"/>
                          <a14:foregroundMark x1="85144" y1="88978" x2="92013" y2="87380"/>
                          <a14:foregroundMark x1="92013" y1="87380" x2="86741" y2="82268"/>
                          <a14:foregroundMark x1="86741" y1="82268" x2="84345" y2="82109"/>
                        </a14:backgroundRemoval>
                      </a14:imgEffect>
                    </a14:imgLayer>
                  </a14:imgProps>
                </a:ext>
              </a:extLst>
            </a:blip>
            <a:srcRect l="74153" t="74933"/>
            <a:stretch/>
          </p:blipFill>
          <p:spPr>
            <a:xfrm>
              <a:off x="2617263" y="506166"/>
              <a:ext cx="938159" cy="909832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FABFCB4-0A68-CE42-9859-C14A4712BA50}"/>
              </a:ext>
            </a:extLst>
          </p:cNvPr>
          <p:cNvGrpSpPr/>
          <p:nvPr/>
        </p:nvGrpSpPr>
        <p:grpSpPr>
          <a:xfrm>
            <a:off x="3659707" y="278083"/>
            <a:ext cx="1133294" cy="913864"/>
            <a:chOff x="6229229" y="61060"/>
            <a:chExt cx="1511059" cy="121848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DF49194-D364-4745-B6E4-3861D33E1965}"/>
                </a:ext>
              </a:extLst>
            </p:cNvPr>
            <p:cNvSpPr txBox="1"/>
            <p:nvPr/>
          </p:nvSpPr>
          <p:spPr>
            <a:xfrm>
              <a:off x="6229229" y="61060"/>
              <a:ext cx="1511059" cy="121848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40749"/>
                </a:avLst>
              </a:prstTxWarp>
              <a:spAutoFit/>
            </a:bodyPr>
            <a:lstStyle/>
            <a:p>
              <a:pPr algn="ctr" defTabSz="456949"/>
              <a:r>
                <a:rPr lang="en-US" b="1" dirty="0">
                  <a:solidFill>
                    <a:srgbClr val="000000"/>
                  </a:solidFill>
                  <a:latin typeface="Calibri" panose="020F0502020204030204"/>
                </a:rPr>
                <a:t>PMO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759273D8-6ACC-894B-9643-E06FA8DD65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70" b="95048" l="6550" r="94409">
                          <a14:foregroundMark x1="17572" y1="12300" x2="17572" y2="12300"/>
                          <a14:foregroundMark x1="13099" y1="9904" x2="13099" y2="9904"/>
                          <a14:foregroundMark x1="9585" y1="7987" x2="9585" y2="15016"/>
                          <a14:foregroundMark x1="9585" y1="15016" x2="16294" y2="17732"/>
                          <a14:foregroundMark x1="16294" y1="17732" x2="17572" y2="10703"/>
                          <a14:foregroundMark x1="17572" y1="10703" x2="10703" y2="7668"/>
                          <a14:foregroundMark x1="10703" y1="7668" x2="9105" y2="8147"/>
                          <a14:foregroundMark x1="6869" y1="13259" x2="6869" y2="13259"/>
                          <a14:foregroundMark x1="16773" y1="30671" x2="9425" y2="32109"/>
                          <a14:foregroundMark x1="9425" y1="32109" x2="7188" y2="38658"/>
                          <a14:foregroundMark x1="7188" y1="38658" x2="11022" y2="44728"/>
                          <a14:foregroundMark x1="11022" y1="44728" x2="17891" y2="45048"/>
                          <a14:foregroundMark x1="17891" y1="45048" x2="19489" y2="38019"/>
                          <a14:foregroundMark x1="19489" y1="38019" x2="16773" y2="31470"/>
                          <a14:foregroundMark x1="16773" y1="31470" x2="15974" y2="31310"/>
                          <a14:foregroundMark x1="19649" y1="46965" x2="19649" y2="46965"/>
                          <a14:foregroundMark x1="7827" y1="46965" x2="7827" y2="46965"/>
                          <a14:foregroundMark x1="34665" y1="8147" x2="31789" y2="14856"/>
                          <a14:foregroundMark x1="31789" y1="14856" x2="35942" y2="21246"/>
                          <a14:foregroundMark x1="35942" y1="21246" x2="43131" y2="21246"/>
                          <a14:foregroundMark x1="43131" y1="21246" x2="46326" y2="14696"/>
                          <a14:foregroundMark x1="46326" y1="14696" x2="43610" y2="8147"/>
                          <a14:foregroundMark x1="43610" y1="8147" x2="36422" y2="7348"/>
                          <a14:foregroundMark x1="36422" y1="7348" x2="34665" y2="7987"/>
                          <a14:foregroundMark x1="61661" y1="6869" x2="54792" y2="9744"/>
                          <a14:foregroundMark x1="54792" y1="9744" x2="53994" y2="17093"/>
                          <a14:foregroundMark x1="53994" y1="17093" x2="60863" y2="19968"/>
                          <a14:foregroundMark x1="60863" y1="19968" x2="67572" y2="18211"/>
                          <a14:foregroundMark x1="67572" y1="18211" x2="67732" y2="11182"/>
                          <a14:foregroundMark x1="67732" y1="11182" x2="62460" y2="6550"/>
                          <a14:foregroundMark x1="62460" y1="6550" x2="61661" y2="6550"/>
                          <a14:foregroundMark x1="83227" y1="7188" x2="78754" y2="13099"/>
                          <a14:foregroundMark x1="78754" y1="13099" x2="81629" y2="19489"/>
                          <a14:foregroundMark x1="81629" y1="19489" x2="89297" y2="20607"/>
                          <a14:foregroundMark x1="89297" y1="20607" x2="92652" y2="13898"/>
                          <a14:foregroundMark x1="92652" y1="13898" x2="88498" y2="8147"/>
                          <a14:foregroundMark x1="88498" y1="8147" x2="82907" y2="7188"/>
                          <a14:foregroundMark x1="91853" y1="8626" x2="91853" y2="8626"/>
                          <a14:foregroundMark x1="93131" y1="12141" x2="93131" y2="12141"/>
                          <a14:foregroundMark x1="94249" y1="15495" x2="94249" y2="15495"/>
                          <a14:foregroundMark x1="69010" y1="37540" x2="69010" y2="37540"/>
                          <a14:foregroundMark x1="61981" y1="37540" x2="61981" y2="37540"/>
                          <a14:foregroundMark x1="54952" y1="39297" x2="54952" y2="39297"/>
                          <a14:foregroundMark x1="58466" y1="44569" x2="58466" y2="44569"/>
                          <a14:foregroundMark x1="63578" y1="45208" x2="63578" y2="45208"/>
                          <a14:foregroundMark x1="57348" y1="41054" x2="62620" y2="45847"/>
                          <a14:foregroundMark x1="62620" y1="45847" x2="65335" y2="42332"/>
                          <a14:foregroundMark x1="53355" y1="42971" x2="60224" y2="46006"/>
                          <a14:foregroundMark x1="60224" y1="46006" x2="67252" y2="46006"/>
                          <a14:foregroundMark x1="67252" y1="46006" x2="68690" y2="43291"/>
                          <a14:foregroundMark x1="55591" y1="46805" x2="55591" y2="46805"/>
                          <a14:foregroundMark x1="59105" y1="47923" x2="59105" y2="47923"/>
                          <a14:foregroundMark x1="63898" y1="47923" x2="63898" y2="47923"/>
                          <a14:foregroundMark x1="60703" y1="47764" x2="60703" y2="47764"/>
                          <a14:foregroundMark x1="68530" y1="46326" x2="68530" y2="46326"/>
                          <a14:foregroundMark x1="65016" y1="48083" x2="65016" y2="48083"/>
                          <a14:foregroundMark x1="81789" y1="30671" x2="79872" y2="37380"/>
                          <a14:foregroundMark x1="79872" y1="37380" x2="81470" y2="44409"/>
                          <a14:foregroundMark x1="81470" y1="44409" x2="89297" y2="45687"/>
                          <a14:foregroundMark x1="89297" y1="45687" x2="94409" y2="40895"/>
                          <a14:foregroundMark x1="94409" y1="40895" x2="93610" y2="33866"/>
                          <a14:foregroundMark x1="93610" y1="33866" x2="86901" y2="30831"/>
                          <a14:foregroundMark x1="86901" y1="30831" x2="84345" y2="38658"/>
                          <a14:foregroundMark x1="57827" y1="56070" x2="57029" y2="63419"/>
                          <a14:foregroundMark x1="57029" y1="63419" x2="63738" y2="60383"/>
                          <a14:foregroundMark x1="63738" y1="60383" x2="66294" y2="67252"/>
                          <a14:foregroundMark x1="66294" y1="67252" x2="61981" y2="69968"/>
                          <a14:foregroundMark x1="60543" y1="72364" x2="60543" y2="72364"/>
                          <a14:foregroundMark x1="64537" y1="71246" x2="64537" y2="71246"/>
                          <a14:foregroundMark x1="60543" y1="71246" x2="60543" y2="71246"/>
                          <a14:foregroundMark x1="58466" y1="71086" x2="65655" y2="70927"/>
                          <a14:foregroundMark x1="65655" y1="70927" x2="66933" y2="70128"/>
                          <a14:foregroundMark x1="60863" y1="72843" x2="60863" y2="72843"/>
                          <a14:foregroundMark x1="63898" y1="72204" x2="63898" y2="72204"/>
                          <a14:foregroundMark x1="81629" y1="57029" x2="79233" y2="63738"/>
                          <a14:foregroundMark x1="79233" y1="63738" x2="84824" y2="67891"/>
                          <a14:foregroundMark x1="84824" y1="67891" x2="92173" y2="67412"/>
                          <a14:foregroundMark x1="92173" y1="67412" x2="93450" y2="60543"/>
                          <a14:foregroundMark x1="93450" y1="60543" x2="88818" y2="55272"/>
                          <a14:foregroundMark x1="88818" y1="55272" x2="85783" y2="61981"/>
                          <a14:foregroundMark x1="85783" y1="61981" x2="86102" y2="62300"/>
                          <a14:foregroundMark x1="20767" y1="65495" x2="13099" y2="67252"/>
                          <a14:foregroundMark x1="13099" y1="67252" x2="10863" y2="60703"/>
                          <a14:foregroundMark x1="10863" y1="60703" x2="17732" y2="58626"/>
                          <a14:foregroundMark x1="17732" y1="58626" x2="19329" y2="61661"/>
                          <a14:foregroundMark x1="42492" y1="56550" x2="35463" y2="56869"/>
                          <a14:foregroundMark x1="35463" y1="56869" x2="32268" y2="63259"/>
                          <a14:foregroundMark x1="32268" y1="63259" x2="36262" y2="69010"/>
                          <a14:foregroundMark x1="36262" y1="69010" x2="43610" y2="69649"/>
                          <a14:foregroundMark x1="43610" y1="69649" x2="45527" y2="62939"/>
                          <a14:foregroundMark x1="45527" y1="62939" x2="40895" y2="56869"/>
                          <a14:foregroundMark x1="40895" y1="56869" x2="40096" y2="56869"/>
                          <a14:foregroundMark x1="37859" y1="61981" x2="37859" y2="61981"/>
                          <a14:foregroundMark x1="33227" y1="80671" x2="32748" y2="88019"/>
                          <a14:foregroundMark x1="32748" y1="88019" x2="37859" y2="92812"/>
                          <a14:foregroundMark x1="37859" y1="92812" x2="44249" y2="90256"/>
                          <a14:foregroundMark x1="44249" y1="90256" x2="43770" y2="82748"/>
                          <a14:foregroundMark x1="43770" y1="82748" x2="37700" y2="79073"/>
                          <a14:foregroundMark x1="37700" y1="79073" x2="33227" y2="80831"/>
                          <a14:foregroundMark x1="38019" y1="95048" x2="38019" y2="95048"/>
                          <a14:foregroundMark x1="30351" y1="10863" x2="30351" y2="10863"/>
                          <a14:foregroundMark x1="40415" y1="6869" x2="40415" y2="6869"/>
                          <a14:foregroundMark x1="42332" y1="7188" x2="42332" y2="7188"/>
                          <a14:foregroundMark x1="40895" y1="6070" x2="40895" y2="6070"/>
                          <a14:foregroundMark x1="10703" y1="79073" x2="17093" y2="81949"/>
                          <a14:foregroundMark x1="17093" y1="81949" x2="18850" y2="89137"/>
                          <a14:foregroundMark x1="18850" y1="89137" x2="12460" y2="92173"/>
                          <a14:foregroundMark x1="12460" y1="92173" x2="6550" y2="87220"/>
                          <a14:foregroundMark x1="6550" y1="87220" x2="9904" y2="80990"/>
                          <a14:foregroundMark x1="9904" y1="80990" x2="10224" y2="80831"/>
                          <a14:foregroundMark x1="19169" y1="94569" x2="19169" y2="94569"/>
                          <a14:foregroundMark x1="7827" y1="94089" x2="7827" y2="94089"/>
                          <a14:foregroundMark x1="20288" y1="94409" x2="20288" y2="94409"/>
                          <a14:foregroundMark x1="57668" y1="79553" x2="52077" y2="84505"/>
                          <a14:foregroundMark x1="52077" y1="84505" x2="56869" y2="90575"/>
                          <a14:foregroundMark x1="56869" y1="90575" x2="64537" y2="89936"/>
                          <a14:foregroundMark x1="64537" y1="89936" x2="67572" y2="83546"/>
                          <a14:foregroundMark x1="67572" y1="83546" x2="60703" y2="79712"/>
                          <a14:foregroundMark x1="60703" y1="79712" x2="60224" y2="79712"/>
                          <a14:foregroundMark x1="81310" y1="83067" x2="85144" y2="88978"/>
                          <a14:foregroundMark x1="85144" y1="88978" x2="92013" y2="87380"/>
                          <a14:foregroundMark x1="92013" y1="87380" x2="86741" y2="82268"/>
                          <a14:foregroundMark x1="86741" y1="82268" x2="84345" y2="82109"/>
                        </a14:backgroundRemoval>
                      </a14:imgEffect>
                    </a14:imgLayer>
                  </a14:imgProps>
                </a:ext>
              </a:extLst>
            </a:blip>
            <a:srcRect l="26476" t="1737" r="50802" b="73310"/>
            <a:stretch/>
          </p:blipFill>
          <p:spPr>
            <a:xfrm>
              <a:off x="6572393" y="231581"/>
              <a:ext cx="824730" cy="905701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56091EA-4E5E-7A43-B049-3D302F8D10B7}"/>
              </a:ext>
            </a:extLst>
          </p:cNvPr>
          <p:cNvGrpSpPr/>
          <p:nvPr/>
        </p:nvGrpSpPr>
        <p:grpSpPr>
          <a:xfrm>
            <a:off x="4535627" y="2717796"/>
            <a:ext cx="1133294" cy="913864"/>
            <a:chOff x="4987389" y="3687717"/>
            <a:chExt cx="1511059" cy="121848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E9AEC84-358E-A54A-B2AF-88C7394A943A}"/>
                </a:ext>
              </a:extLst>
            </p:cNvPr>
            <p:cNvSpPr txBox="1"/>
            <p:nvPr/>
          </p:nvSpPr>
          <p:spPr>
            <a:xfrm>
              <a:off x="4987389" y="3687717"/>
              <a:ext cx="1511059" cy="121848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40749"/>
                </a:avLst>
              </a:prstTxWarp>
              <a:spAutoFit/>
            </a:bodyPr>
            <a:lstStyle/>
            <a:p>
              <a:pPr algn="ctr" defTabSz="456949"/>
              <a:r>
                <a:rPr lang="en-US" b="1" dirty="0">
                  <a:solidFill>
                    <a:srgbClr val="000000"/>
                  </a:solidFill>
                  <a:latin typeface="Calibri" panose="020F0502020204030204"/>
                </a:rPr>
                <a:t>HR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0F4FC51-2A64-644F-938B-33FF368C5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070" b="95048" l="6550" r="94409">
                          <a14:foregroundMark x1="17572" y1="12300" x2="17572" y2="12300"/>
                          <a14:foregroundMark x1="13099" y1="9904" x2="13099" y2="9904"/>
                          <a14:foregroundMark x1="9585" y1="7987" x2="9585" y2="15016"/>
                          <a14:foregroundMark x1="9585" y1="15016" x2="16294" y2="17732"/>
                          <a14:foregroundMark x1="16294" y1="17732" x2="17572" y2="10703"/>
                          <a14:foregroundMark x1="17572" y1="10703" x2="10703" y2="7668"/>
                          <a14:foregroundMark x1="10703" y1="7668" x2="9105" y2="8147"/>
                          <a14:foregroundMark x1="6869" y1="13259" x2="6869" y2="13259"/>
                          <a14:foregroundMark x1="16773" y1="30671" x2="9425" y2="32109"/>
                          <a14:foregroundMark x1="9425" y1="32109" x2="7188" y2="38658"/>
                          <a14:foregroundMark x1="7188" y1="38658" x2="11022" y2="44728"/>
                          <a14:foregroundMark x1="11022" y1="44728" x2="17891" y2="45048"/>
                          <a14:foregroundMark x1="17891" y1="45048" x2="19489" y2="38019"/>
                          <a14:foregroundMark x1="19489" y1="38019" x2="16773" y2="31470"/>
                          <a14:foregroundMark x1="16773" y1="31470" x2="15974" y2="31310"/>
                          <a14:foregroundMark x1="19649" y1="46965" x2="19649" y2="46965"/>
                          <a14:foregroundMark x1="7827" y1="46965" x2="7827" y2="46965"/>
                          <a14:foregroundMark x1="34665" y1="8147" x2="31789" y2="14856"/>
                          <a14:foregroundMark x1="31789" y1="14856" x2="35942" y2="21246"/>
                          <a14:foregroundMark x1="35942" y1="21246" x2="43131" y2="21246"/>
                          <a14:foregroundMark x1="43131" y1="21246" x2="46326" y2="14696"/>
                          <a14:foregroundMark x1="46326" y1="14696" x2="43610" y2="8147"/>
                          <a14:foregroundMark x1="43610" y1="8147" x2="36422" y2="7348"/>
                          <a14:foregroundMark x1="36422" y1="7348" x2="34665" y2="7987"/>
                          <a14:foregroundMark x1="61661" y1="6869" x2="54792" y2="9744"/>
                          <a14:foregroundMark x1="54792" y1="9744" x2="53994" y2="17093"/>
                          <a14:foregroundMark x1="53994" y1="17093" x2="60863" y2="19968"/>
                          <a14:foregroundMark x1="60863" y1="19968" x2="67572" y2="18211"/>
                          <a14:foregroundMark x1="67572" y1="18211" x2="67732" y2="11182"/>
                          <a14:foregroundMark x1="67732" y1="11182" x2="62460" y2="6550"/>
                          <a14:foregroundMark x1="62460" y1="6550" x2="61661" y2="6550"/>
                          <a14:foregroundMark x1="83227" y1="7188" x2="78754" y2="13099"/>
                          <a14:foregroundMark x1="78754" y1="13099" x2="81629" y2="19489"/>
                          <a14:foregroundMark x1="81629" y1="19489" x2="89297" y2="20607"/>
                          <a14:foregroundMark x1="89297" y1="20607" x2="92652" y2="13898"/>
                          <a14:foregroundMark x1="92652" y1="13898" x2="88498" y2="8147"/>
                          <a14:foregroundMark x1="88498" y1="8147" x2="82907" y2="7188"/>
                          <a14:foregroundMark x1="91853" y1="8626" x2="91853" y2="8626"/>
                          <a14:foregroundMark x1="93131" y1="12141" x2="93131" y2="12141"/>
                          <a14:foregroundMark x1="94249" y1="15495" x2="94249" y2="15495"/>
                          <a14:foregroundMark x1="69010" y1="37540" x2="69010" y2="37540"/>
                          <a14:foregroundMark x1="61981" y1="37540" x2="61981" y2="37540"/>
                          <a14:foregroundMark x1="54952" y1="39297" x2="54952" y2="39297"/>
                          <a14:foregroundMark x1="58466" y1="44569" x2="58466" y2="44569"/>
                          <a14:foregroundMark x1="63578" y1="45208" x2="63578" y2="45208"/>
                          <a14:foregroundMark x1="57348" y1="41054" x2="62620" y2="45847"/>
                          <a14:foregroundMark x1="62620" y1="45847" x2="65335" y2="42332"/>
                          <a14:foregroundMark x1="53355" y1="42971" x2="60224" y2="46006"/>
                          <a14:foregroundMark x1="60224" y1="46006" x2="67252" y2="46006"/>
                          <a14:foregroundMark x1="67252" y1="46006" x2="68690" y2="43291"/>
                          <a14:foregroundMark x1="55591" y1="46805" x2="55591" y2="46805"/>
                          <a14:foregroundMark x1="59105" y1="47923" x2="59105" y2="47923"/>
                          <a14:foregroundMark x1="63898" y1="47923" x2="63898" y2="47923"/>
                          <a14:foregroundMark x1="60703" y1="47764" x2="60703" y2="47764"/>
                          <a14:foregroundMark x1="68530" y1="46326" x2="68530" y2="46326"/>
                          <a14:foregroundMark x1="65016" y1="48083" x2="65016" y2="48083"/>
                          <a14:foregroundMark x1="81789" y1="30671" x2="79872" y2="37380"/>
                          <a14:foregroundMark x1="79872" y1="37380" x2="81470" y2="44409"/>
                          <a14:foregroundMark x1="81470" y1="44409" x2="89297" y2="45687"/>
                          <a14:foregroundMark x1="89297" y1="45687" x2="94409" y2="40895"/>
                          <a14:foregroundMark x1="94409" y1="40895" x2="93610" y2="33866"/>
                          <a14:foregroundMark x1="93610" y1="33866" x2="86901" y2="30831"/>
                          <a14:foregroundMark x1="86901" y1="30831" x2="84345" y2="38658"/>
                          <a14:foregroundMark x1="57827" y1="56070" x2="57029" y2="63419"/>
                          <a14:foregroundMark x1="57029" y1="63419" x2="63738" y2="60383"/>
                          <a14:foregroundMark x1="63738" y1="60383" x2="66294" y2="67252"/>
                          <a14:foregroundMark x1="66294" y1="67252" x2="61981" y2="69968"/>
                          <a14:foregroundMark x1="60543" y1="72364" x2="60543" y2="72364"/>
                          <a14:foregroundMark x1="64537" y1="71246" x2="64537" y2="71246"/>
                          <a14:foregroundMark x1="60543" y1="71246" x2="60543" y2="71246"/>
                          <a14:foregroundMark x1="58466" y1="71086" x2="65655" y2="70927"/>
                          <a14:foregroundMark x1="65655" y1="70927" x2="66933" y2="70128"/>
                          <a14:foregroundMark x1="60863" y1="72843" x2="60863" y2="72843"/>
                          <a14:foregroundMark x1="63898" y1="72204" x2="63898" y2="72204"/>
                          <a14:foregroundMark x1="81629" y1="57029" x2="79233" y2="63738"/>
                          <a14:foregroundMark x1="79233" y1="63738" x2="84824" y2="67891"/>
                          <a14:foregroundMark x1="84824" y1="67891" x2="92173" y2="67412"/>
                          <a14:foregroundMark x1="92173" y1="67412" x2="93450" y2="60543"/>
                          <a14:foregroundMark x1="93450" y1="60543" x2="88818" y2="55272"/>
                          <a14:foregroundMark x1="88818" y1="55272" x2="85783" y2="61981"/>
                          <a14:foregroundMark x1="85783" y1="61981" x2="86102" y2="62300"/>
                          <a14:foregroundMark x1="20767" y1="65495" x2="13099" y2="67252"/>
                          <a14:foregroundMark x1="13099" y1="67252" x2="10863" y2="60703"/>
                          <a14:foregroundMark x1="10863" y1="60703" x2="17732" y2="58626"/>
                          <a14:foregroundMark x1="17732" y1="58626" x2="19329" y2="61661"/>
                          <a14:foregroundMark x1="42492" y1="56550" x2="35463" y2="56869"/>
                          <a14:foregroundMark x1="35463" y1="56869" x2="32268" y2="63259"/>
                          <a14:foregroundMark x1="32268" y1="63259" x2="36262" y2="69010"/>
                          <a14:foregroundMark x1="36262" y1="69010" x2="43610" y2="69649"/>
                          <a14:foregroundMark x1="43610" y1="69649" x2="45527" y2="62939"/>
                          <a14:foregroundMark x1="45527" y1="62939" x2="40895" y2="56869"/>
                          <a14:foregroundMark x1="40895" y1="56869" x2="40096" y2="56869"/>
                          <a14:foregroundMark x1="37859" y1="61981" x2="37859" y2="61981"/>
                          <a14:foregroundMark x1="33227" y1="80671" x2="32748" y2="88019"/>
                          <a14:foregroundMark x1="32748" y1="88019" x2="37859" y2="92812"/>
                          <a14:foregroundMark x1="37859" y1="92812" x2="44249" y2="90256"/>
                          <a14:foregroundMark x1="44249" y1="90256" x2="43770" y2="82748"/>
                          <a14:foregroundMark x1="43770" y1="82748" x2="37700" y2="79073"/>
                          <a14:foregroundMark x1="37700" y1="79073" x2="33227" y2="80831"/>
                          <a14:foregroundMark x1="38019" y1="95048" x2="38019" y2="95048"/>
                          <a14:foregroundMark x1="30351" y1="10863" x2="30351" y2="10863"/>
                          <a14:foregroundMark x1="40415" y1="6869" x2="40415" y2="6869"/>
                          <a14:foregroundMark x1="42332" y1="7188" x2="42332" y2="7188"/>
                          <a14:foregroundMark x1="40895" y1="6070" x2="40895" y2="6070"/>
                          <a14:foregroundMark x1="10703" y1="79073" x2="17093" y2="81949"/>
                          <a14:foregroundMark x1="17093" y1="81949" x2="18850" y2="89137"/>
                          <a14:foregroundMark x1="18850" y1="89137" x2="12460" y2="92173"/>
                          <a14:foregroundMark x1="12460" y1="92173" x2="6550" y2="87220"/>
                          <a14:foregroundMark x1="6550" y1="87220" x2="9904" y2="80990"/>
                          <a14:foregroundMark x1="9904" y1="80990" x2="10224" y2="80831"/>
                          <a14:foregroundMark x1="19169" y1="94569" x2="19169" y2="94569"/>
                          <a14:foregroundMark x1="7827" y1="94089" x2="7827" y2="94089"/>
                          <a14:foregroundMark x1="20288" y1="94409" x2="20288" y2="94409"/>
                          <a14:foregroundMark x1="57668" y1="79553" x2="52077" y2="84505"/>
                          <a14:foregroundMark x1="52077" y1="84505" x2="56869" y2="90575"/>
                          <a14:foregroundMark x1="56869" y1="90575" x2="64537" y2="89936"/>
                          <a14:foregroundMark x1="64537" y1="89936" x2="67572" y2="83546"/>
                          <a14:foregroundMark x1="67572" y1="83546" x2="60703" y2="79712"/>
                          <a14:foregroundMark x1="60703" y1="79712" x2="60224" y2="79712"/>
                          <a14:foregroundMark x1="81310" y1="83067" x2="85144" y2="88978"/>
                          <a14:foregroundMark x1="85144" y1="88978" x2="92013" y2="87380"/>
                          <a14:foregroundMark x1="92013" y1="87380" x2="86741" y2="82268"/>
                          <a14:foregroundMark x1="86741" y1="82268" x2="84345" y2="82109"/>
                        </a14:backgroundRemoval>
                      </a14:imgEffect>
                    </a14:imgLayer>
                  </a14:imgProps>
                </a:ext>
              </a:extLst>
            </a:blip>
            <a:srcRect l="26090" t="74535" r="49767"/>
            <a:stretch/>
          </p:blipFill>
          <p:spPr>
            <a:xfrm>
              <a:off x="5239251" y="3882030"/>
              <a:ext cx="876300" cy="924288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64DA8FE7-592E-A54D-A7D1-026E93AF00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rcRect l="50760" t="74004" r="25574" b="1567"/>
          <a:stretch/>
        </p:blipFill>
        <p:spPr>
          <a:xfrm>
            <a:off x="3858643" y="2071159"/>
            <a:ext cx="644236" cy="665018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9BFB19F1-E8B7-7F42-BAC4-03499801E372}"/>
              </a:ext>
            </a:extLst>
          </p:cNvPr>
          <p:cNvGrpSpPr/>
          <p:nvPr/>
        </p:nvGrpSpPr>
        <p:grpSpPr>
          <a:xfrm>
            <a:off x="5354817" y="337404"/>
            <a:ext cx="1133294" cy="913864"/>
            <a:chOff x="8217570" y="556881"/>
            <a:chExt cx="1511059" cy="1218485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718BB6C-58F0-F745-BF4C-936C8F80665C}"/>
                </a:ext>
              </a:extLst>
            </p:cNvPr>
            <p:cNvSpPr txBox="1"/>
            <p:nvPr/>
          </p:nvSpPr>
          <p:spPr>
            <a:xfrm>
              <a:off x="8217570" y="556881"/>
              <a:ext cx="1511059" cy="121848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40749"/>
                </a:avLst>
              </a:prstTxWarp>
              <a:spAutoFit/>
            </a:bodyPr>
            <a:lstStyle/>
            <a:p>
              <a:pPr algn="ctr" defTabSz="456949"/>
              <a:r>
                <a:rPr lang="en-US" b="1" dirty="0">
                  <a:solidFill>
                    <a:srgbClr val="000000"/>
                  </a:solidFill>
                  <a:latin typeface="Calibri" panose="020F0502020204030204"/>
                </a:rPr>
                <a:t>Security</a:t>
              </a: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659F6CA9-C01A-AF41-ADDB-8C9A5305D5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070" b="95048" l="6550" r="94409">
                          <a14:foregroundMark x1="17572" y1="12300" x2="17572" y2="12300"/>
                          <a14:foregroundMark x1="13099" y1="9904" x2="13099" y2="9904"/>
                          <a14:foregroundMark x1="9585" y1="7987" x2="9585" y2="15016"/>
                          <a14:foregroundMark x1="9585" y1="15016" x2="16294" y2="17732"/>
                          <a14:foregroundMark x1="16294" y1="17732" x2="17572" y2="10703"/>
                          <a14:foregroundMark x1="17572" y1="10703" x2="10703" y2="7668"/>
                          <a14:foregroundMark x1="10703" y1="7668" x2="9105" y2="8147"/>
                          <a14:foregroundMark x1="6869" y1="13259" x2="6869" y2="13259"/>
                          <a14:foregroundMark x1="16773" y1="30671" x2="9425" y2="32109"/>
                          <a14:foregroundMark x1="9425" y1="32109" x2="7188" y2="38658"/>
                          <a14:foregroundMark x1="7188" y1="38658" x2="11022" y2="44728"/>
                          <a14:foregroundMark x1="11022" y1="44728" x2="17891" y2="45048"/>
                          <a14:foregroundMark x1="17891" y1="45048" x2="19489" y2="38019"/>
                          <a14:foregroundMark x1="19489" y1="38019" x2="16773" y2="31470"/>
                          <a14:foregroundMark x1="16773" y1="31470" x2="15974" y2="31310"/>
                          <a14:foregroundMark x1="19649" y1="46965" x2="19649" y2="46965"/>
                          <a14:foregroundMark x1="7827" y1="46965" x2="7827" y2="46965"/>
                          <a14:foregroundMark x1="34665" y1="8147" x2="31789" y2="14856"/>
                          <a14:foregroundMark x1="31789" y1="14856" x2="35942" y2="21246"/>
                          <a14:foregroundMark x1="35942" y1="21246" x2="43131" y2="21246"/>
                          <a14:foregroundMark x1="43131" y1="21246" x2="46326" y2="14696"/>
                          <a14:foregroundMark x1="46326" y1="14696" x2="43610" y2="8147"/>
                          <a14:foregroundMark x1="43610" y1="8147" x2="36422" y2="7348"/>
                          <a14:foregroundMark x1="36422" y1="7348" x2="34665" y2="7987"/>
                          <a14:foregroundMark x1="61661" y1="6869" x2="54792" y2="9744"/>
                          <a14:foregroundMark x1="54792" y1="9744" x2="53994" y2="17093"/>
                          <a14:foregroundMark x1="53994" y1="17093" x2="60863" y2="19968"/>
                          <a14:foregroundMark x1="60863" y1="19968" x2="67572" y2="18211"/>
                          <a14:foregroundMark x1="67572" y1="18211" x2="67732" y2="11182"/>
                          <a14:foregroundMark x1="67732" y1="11182" x2="62460" y2="6550"/>
                          <a14:foregroundMark x1="62460" y1="6550" x2="61661" y2="6550"/>
                          <a14:foregroundMark x1="83227" y1="7188" x2="78754" y2="13099"/>
                          <a14:foregroundMark x1="78754" y1="13099" x2="81629" y2="19489"/>
                          <a14:foregroundMark x1="81629" y1="19489" x2="89297" y2="20607"/>
                          <a14:foregroundMark x1="89297" y1="20607" x2="92652" y2="13898"/>
                          <a14:foregroundMark x1="92652" y1="13898" x2="88498" y2="8147"/>
                          <a14:foregroundMark x1="88498" y1="8147" x2="82907" y2="7188"/>
                          <a14:foregroundMark x1="91853" y1="8626" x2="91853" y2="8626"/>
                          <a14:foregroundMark x1="93131" y1="12141" x2="93131" y2="12141"/>
                          <a14:foregroundMark x1="94249" y1="15495" x2="94249" y2="15495"/>
                          <a14:foregroundMark x1="69010" y1="37540" x2="69010" y2="37540"/>
                          <a14:foregroundMark x1="61981" y1="37540" x2="61981" y2="37540"/>
                          <a14:foregroundMark x1="54952" y1="39297" x2="54952" y2="39297"/>
                          <a14:foregroundMark x1="58466" y1="44569" x2="58466" y2="44569"/>
                          <a14:foregroundMark x1="63578" y1="45208" x2="63578" y2="45208"/>
                          <a14:foregroundMark x1="57348" y1="41054" x2="62620" y2="45847"/>
                          <a14:foregroundMark x1="62620" y1="45847" x2="65335" y2="42332"/>
                          <a14:foregroundMark x1="53355" y1="42971" x2="60224" y2="46006"/>
                          <a14:foregroundMark x1="60224" y1="46006" x2="67252" y2="46006"/>
                          <a14:foregroundMark x1="67252" y1="46006" x2="68690" y2="43291"/>
                          <a14:foregroundMark x1="55591" y1="46805" x2="55591" y2="46805"/>
                          <a14:foregroundMark x1="59105" y1="47923" x2="59105" y2="47923"/>
                          <a14:foregroundMark x1="63898" y1="47923" x2="63898" y2="47923"/>
                          <a14:foregroundMark x1="60703" y1="47764" x2="60703" y2="47764"/>
                          <a14:foregroundMark x1="68530" y1="46326" x2="68530" y2="46326"/>
                          <a14:foregroundMark x1="65016" y1="48083" x2="65016" y2="48083"/>
                          <a14:foregroundMark x1="81789" y1="30671" x2="79872" y2="37380"/>
                          <a14:foregroundMark x1="79872" y1="37380" x2="81470" y2="44409"/>
                          <a14:foregroundMark x1="81470" y1="44409" x2="89297" y2="45687"/>
                          <a14:foregroundMark x1="89297" y1="45687" x2="94409" y2="40895"/>
                          <a14:foregroundMark x1="94409" y1="40895" x2="93610" y2="33866"/>
                          <a14:foregroundMark x1="93610" y1="33866" x2="86901" y2="30831"/>
                          <a14:foregroundMark x1="86901" y1="30831" x2="84345" y2="38658"/>
                          <a14:foregroundMark x1="57827" y1="56070" x2="57029" y2="63419"/>
                          <a14:foregroundMark x1="57029" y1="63419" x2="63738" y2="60383"/>
                          <a14:foregroundMark x1="63738" y1="60383" x2="66294" y2="67252"/>
                          <a14:foregroundMark x1="66294" y1="67252" x2="61981" y2="69968"/>
                          <a14:foregroundMark x1="60543" y1="72364" x2="60543" y2="72364"/>
                          <a14:foregroundMark x1="64537" y1="71246" x2="64537" y2="71246"/>
                          <a14:foregroundMark x1="60543" y1="71246" x2="60543" y2="71246"/>
                          <a14:foregroundMark x1="58466" y1="71086" x2="65655" y2="70927"/>
                          <a14:foregroundMark x1="65655" y1="70927" x2="66933" y2="70128"/>
                          <a14:foregroundMark x1="60863" y1="72843" x2="60863" y2="72843"/>
                          <a14:foregroundMark x1="63898" y1="72204" x2="63898" y2="72204"/>
                          <a14:foregroundMark x1="81629" y1="57029" x2="79233" y2="63738"/>
                          <a14:foregroundMark x1="79233" y1="63738" x2="84824" y2="67891"/>
                          <a14:foregroundMark x1="84824" y1="67891" x2="92173" y2="67412"/>
                          <a14:foregroundMark x1="92173" y1="67412" x2="93450" y2="60543"/>
                          <a14:foregroundMark x1="93450" y1="60543" x2="88818" y2="55272"/>
                          <a14:foregroundMark x1="88818" y1="55272" x2="85783" y2="61981"/>
                          <a14:foregroundMark x1="85783" y1="61981" x2="86102" y2="62300"/>
                          <a14:foregroundMark x1="20767" y1="65495" x2="13099" y2="67252"/>
                          <a14:foregroundMark x1="13099" y1="67252" x2="10863" y2="60703"/>
                          <a14:foregroundMark x1="10863" y1="60703" x2="17732" y2="58626"/>
                          <a14:foregroundMark x1="17732" y1="58626" x2="19329" y2="61661"/>
                          <a14:foregroundMark x1="42492" y1="56550" x2="35463" y2="56869"/>
                          <a14:foregroundMark x1="35463" y1="56869" x2="32268" y2="63259"/>
                          <a14:foregroundMark x1="32268" y1="63259" x2="36262" y2="69010"/>
                          <a14:foregroundMark x1="36262" y1="69010" x2="43610" y2="69649"/>
                          <a14:foregroundMark x1="43610" y1="69649" x2="45527" y2="62939"/>
                          <a14:foregroundMark x1="45527" y1="62939" x2="40895" y2="56869"/>
                          <a14:foregroundMark x1="40895" y1="56869" x2="40096" y2="56869"/>
                          <a14:foregroundMark x1="37859" y1="61981" x2="37859" y2="61981"/>
                          <a14:foregroundMark x1="33227" y1="80671" x2="32748" y2="88019"/>
                          <a14:foregroundMark x1="32748" y1="88019" x2="37859" y2="92812"/>
                          <a14:foregroundMark x1="37859" y1="92812" x2="44249" y2="90256"/>
                          <a14:foregroundMark x1="44249" y1="90256" x2="43770" y2="82748"/>
                          <a14:foregroundMark x1="43770" y1="82748" x2="37700" y2="79073"/>
                          <a14:foregroundMark x1="37700" y1="79073" x2="33227" y2="80831"/>
                          <a14:foregroundMark x1="38019" y1="95048" x2="38019" y2="95048"/>
                          <a14:foregroundMark x1="30351" y1="10863" x2="30351" y2="10863"/>
                          <a14:foregroundMark x1="40415" y1="6869" x2="40415" y2="6869"/>
                          <a14:foregroundMark x1="42332" y1="7188" x2="42332" y2="7188"/>
                          <a14:foregroundMark x1="40895" y1="6070" x2="40895" y2="6070"/>
                          <a14:foregroundMark x1="10703" y1="79073" x2="17093" y2="81949"/>
                          <a14:foregroundMark x1="17093" y1="81949" x2="18850" y2="89137"/>
                          <a14:foregroundMark x1="18850" y1="89137" x2="12460" y2="92173"/>
                          <a14:foregroundMark x1="12460" y1="92173" x2="6550" y2="87220"/>
                          <a14:foregroundMark x1="6550" y1="87220" x2="9904" y2="80990"/>
                          <a14:foregroundMark x1="9904" y1="80990" x2="10224" y2="80831"/>
                          <a14:foregroundMark x1="19169" y1="94569" x2="19169" y2="94569"/>
                          <a14:foregroundMark x1="7827" y1="94089" x2="7827" y2="94089"/>
                          <a14:foregroundMark x1="20288" y1="94409" x2="20288" y2="94409"/>
                          <a14:foregroundMark x1="57668" y1="79553" x2="52077" y2="84505"/>
                          <a14:foregroundMark x1="52077" y1="84505" x2="56869" y2="90575"/>
                          <a14:foregroundMark x1="56869" y1="90575" x2="64537" y2="89936"/>
                          <a14:foregroundMark x1="64537" y1="89936" x2="67572" y2="83546"/>
                          <a14:foregroundMark x1="67572" y1="83546" x2="60703" y2="79712"/>
                          <a14:foregroundMark x1="60703" y1="79712" x2="60224" y2="79712"/>
                          <a14:foregroundMark x1="81310" y1="83067" x2="85144" y2="88978"/>
                          <a14:foregroundMark x1="85144" y1="88978" x2="92013" y2="87380"/>
                          <a14:foregroundMark x1="92013" y1="87380" x2="86741" y2="82268"/>
                          <a14:foregroundMark x1="86741" y1="82268" x2="84345" y2="82109"/>
                        </a14:backgroundRemoval>
                      </a14:imgEffect>
                    </a14:imgLayer>
                  </a14:imgProps>
                </a:ext>
              </a:extLst>
            </a:blip>
            <a:srcRect l="50672" r="24612" b="74489"/>
            <a:stretch/>
          </p:blipFill>
          <p:spPr>
            <a:xfrm>
              <a:off x="8555548" y="646088"/>
              <a:ext cx="897120" cy="925987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2DDAC68-4E76-2742-9BC5-D3A9C56F1163}"/>
              </a:ext>
            </a:extLst>
          </p:cNvPr>
          <p:cNvGrpSpPr/>
          <p:nvPr/>
        </p:nvGrpSpPr>
        <p:grpSpPr>
          <a:xfrm>
            <a:off x="2812152" y="1193981"/>
            <a:ext cx="1133294" cy="913864"/>
            <a:chOff x="3930538" y="2317185"/>
            <a:chExt cx="1511059" cy="1218485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CF66F11-7EED-7943-AE11-649B2A8D2ACE}"/>
                </a:ext>
              </a:extLst>
            </p:cNvPr>
            <p:cNvSpPr txBox="1"/>
            <p:nvPr/>
          </p:nvSpPr>
          <p:spPr>
            <a:xfrm>
              <a:off x="3930538" y="2317185"/>
              <a:ext cx="1511059" cy="121848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40749"/>
                </a:avLst>
              </a:prstTxWarp>
              <a:spAutoFit/>
            </a:bodyPr>
            <a:lstStyle/>
            <a:p>
              <a:pPr algn="ctr" defTabSz="456949"/>
              <a:r>
                <a:rPr lang="en-US" b="1" dirty="0">
                  <a:solidFill>
                    <a:srgbClr val="000000"/>
                  </a:solidFill>
                  <a:latin typeface="Calibri" panose="020F0502020204030204"/>
                </a:rPr>
                <a:t>Data/Analytics</a:t>
              </a: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645F03FE-3CCC-7D4E-867A-DB2EF9D816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070" b="95048" l="6550" r="94409">
                          <a14:foregroundMark x1="17572" y1="12300" x2="17572" y2="12300"/>
                          <a14:foregroundMark x1="13099" y1="9904" x2="13099" y2="9904"/>
                          <a14:foregroundMark x1="9585" y1="7987" x2="9585" y2="15016"/>
                          <a14:foregroundMark x1="9585" y1="15016" x2="16294" y2="17732"/>
                          <a14:foregroundMark x1="16294" y1="17732" x2="17572" y2="10703"/>
                          <a14:foregroundMark x1="17572" y1="10703" x2="10703" y2="7668"/>
                          <a14:foregroundMark x1="10703" y1="7668" x2="9105" y2="8147"/>
                          <a14:foregroundMark x1="6869" y1="13259" x2="6869" y2="13259"/>
                          <a14:foregroundMark x1="16773" y1="30671" x2="9425" y2="32109"/>
                          <a14:foregroundMark x1="9425" y1="32109" x2="7188" y2="38658"/>
                          <a14:foregroundMark x1="7188" y1="38658" x2="11022" y2="44728"/>
                          <a14:foregroundMark x1="11022" y1="44728" x2="17891" y2="45048"/>
                          <a14:foregroundMark x1="17891" y1="45048" x2="19489" y2="38019"/>
                          <a14:foregroundMark x1="19489" y1="38019" x2="16773" y2="31470"/>
                          <a14:foregroundMark x1="16773" y1="31470" x2="15974" y2="31310"/>
                          <a14:foregroundMark x1="19649" y1="46965" x2="19649" y2="46965"/>
                          <a14:foregroundMark x1="7827" y1="46965" x2="7827" y2="46965"/>
                          <a14:foregroundMark x1="34665" y1="8147" x2="31789" y2="14856"/>
                          <a14:foregroundMark x1="31789" y1="14856" x2="35942" y2="21246"/>
                          <a14:foregroundMark x1="35942" y1="21246" x2="43131" y2="21246"/>
                          <a14:foregroundMark x1="43131" y1="21246" x2="46326" y2="14696"/>
                          <a14:foregroundMark x1="46326" y1="14696" x2="43610" y2="8147"/>
                          <a14:foregroundMark x1="43610" y1="8147" x2="36422" y2="7348"/>
                          <a14:foregroundMark x1="36422" y1="7348" x2="34665" y2="7987"/>
                          <a14:foregroundMark x1="61661" y1="6869" x2="54792" y2="9744"/>
                          <a14:foregroundMark x1="54792" y1="9744" x2="53994" y2="17093"/>
                          <a14:foregroundMark x1="53994" y1="17093" x2="60863" y2="19968"/>
                          <a14:foregroundMark x1="60863" y1="19968" x2="67572" y2="18211"/>
                          <a14:foregroundMark x1="67572" y1="18211" x2="67732" y2="11182"/>
                          <a14:foregroundMark x1="67732" y1="11182" x2="62460" y2="6550"/>
                          <a14:foregroundMark x1="62460" y1="6550" x2="61661" y2="6550"/>
                          <a14:foregroundMark x1="83227" y1="7188" x2="78754" y2="13099"/>
                          <a14:foregroundMark x1="78754" y1="13099" x2="81629" y2="19489"/>
                          <a14:foregroundMark x1="81629" y1="19489" x2="89297" y2="20607"/>
                          <a14:foregroundMark x1="89297" y1="20607" x2="92652" y2="13898"/>
                          <a14:foregroundMark x1="92652" y1="13898" x2="88498" y2="8147"/>
                          <a14:foregroundMark x1="88498" y1="8147" x2="82907" y2="7188"/>
                          <a14:foregroundMark x1="91853" y1="8626" x2="91853" y2="8626"/>
                          <a14:foregroundMark x1="93131" y1="12141" x2="93131" y2="12141"/>
                          <a14:foregroundMark x1="94249" y1="15495" x2="94249" y2="15495"/>
                          <a14:foregroundMark x1="69010" y1="37540" x2="69010" y2="37540"/>
                          <a14:foregroundMark x1="61981" y1="37540" x2="61981" y2="37540"/>
                          <a14:foregroundMark x1="54952" y1="39297" x2="54952" y2="39297"/>
                          <a14:foregroundMark x1="58466" y1="44569" x2="58466" y2="44569"/>
                          <a14:foregroundMark x1="63578" y1="45208" x2="63578" y2="45208"/>
                          <a14:foregroundMark x1="57348" y1="41054" x2="62620" y2="45847"/>
                          <a14:foregroundMark x1="62620" y1="45847" x2="65335" y2="42332"/>
                          <a14:foregroundMark x1="53355" y1="42971" x2="60224" y2="46006"/>
                          <a14:foregroundMark x1="60224" y1="46006" x2="67252" y2="46006"/>
                          <a14:foregroundMark x1="67252" y1="46006" x2="68690" y2="43291"/>
                          <a14:foregroundMark x1="55591" y1="46805" x2="55591" y2="46805"/>
                          <a14:foregroundMark x1="59105" y1="47923" x2="59105" y2="47923"/>
                          <a14:foregroundMark x1="63898" y1="47923" x2="63898" y2="47923"/>
                          <a14:foregroundMark x1="60703" y1="47764" x2="60703" y2="47764"/>
                          <a14:foregroundMark x1="68530" y1="46326" x2="68530" y2="46326"/>
                          <a14:foregroundMark x1="65016" y1="48083" x2="65016" y2="48083"/>
                          <a14:foregroundMark x1="81789" y1="30671" x2="79872" y2="37380"/>
                          <a14:foregroundMark x1="79872" y1="37380" x2="81470" y2="44409"/>
                          <a14:foregroundMark x1="81470" y1="44409" x2="89297" y2="45687"/>
                          <a14:foregroundMark x1="89297" y1="45687" x2="94409" y2="40895"/>
                          <a14:foregroundMark x1="94409" y1="40895" x2="93610" y2="33866"/>
                          <a14:foregroundMark x1="93610" y1="33866" x2="86901" y2="30831"/>
                          <a14:foregroundMark x1="86901" y1="30831" x2="84345" y2="38658"/>
                          <a14:foregroundMark x1="57827" y1="56070" x2="57029" y2="63419"/>
                          <a14:foregroundMark x1="57029" y1="63419" x2="63738" y2="60383"/>
                          <a14:foregroundMark x1="63738" y1="60383" x2="66294" y2="67252"/>
                          <a14:foregroundMark x1="66294" y1="67252" x2="61981" y2="69968"/>
                          <a14:foregroundMark x1="60543" y1="72364" x2="60543" y2="72364"/>
                          <a14:foregroundMark x1="64537" y1="71246" x2="64537" y2="71246"/>
                          <a14:foregroundMark x1="60543" y1="71246" x2="60543" y2="71246"/>
                          <a14:foregroundMark x1="58466" y1="71086" x2="65655" y2="70927"/>
                          <a14:foregroundMark x1="65655" y1="70927" x2="66933" y2="70128"/>
                          <a14:foregroundMark x1="60863" y1="72843" x2="60863" y2="72843"/>
                          <a14:foregroundMark x1="63898" y1="72204" x2="63898" y2="72204"/>
                          <a14:foregroundMark x1="81629" y1="57029" x2="79233" y2="63738"/>
                          <a14:foregroundMark x1="79233" y1="63738" x2="84824" y2="67891"/>
                          <a14:foregroundMark x1="84824" y1="67891" x2="92173" y2="67412"/>
                          <a14:foregroundMark x1="92173" y1="67412" x2="93450" y2="60543"/>
                          <a14:foregroundMark x1="93450" y1="60543" x2="88818" y2="55272"/>
                          <a14:foregroundMark x1="88818" y1="55272" x2="85783" y2="61981"/>
                          <a14:foregroundMark x1="85783" y1="61981" x2="86102" y2="62300"/>
                          <a14:foregroundMark x1="20767" y1="65495" x2="13099" y2="67252"/>
                          <a14:foregroundMark x1="13099" y1="67252" x2="10863" y2="60703"/>
                          <a14:foregroundMark x1="10863" y1="60703" x2="17732" y2="58626"/>
                          <a14:foregroundMark x1="17732" y1="58626" x2="19329" y2="61661"/>
                          <a14:foregroundMark x1="42492" y1="56550" x2="35463" y2="56869"/>
                          <a14:foregroundMark x1="35463" y1="56869" x2="32268" y2="63259"/>
                          <a14:foregroundMark x1="32268" y1="63259" x2="36262" y2="69010"/>
                          <a14:foregroundMark x1="36262" y1="69010" x2="43610" y2="69649"/>
                          <a14:foregroundMark x1="43610" y1="69649" x2="45527" y2="62939"/>
                          <a14:foregroundMark x1="45527" y1="62939" x2="40895" y2="56869"/>
                          <a14:foregroundMark x1="40895" y1="56869" x2="40096" y2="56869"/>
                          <a14:foregroundMark x1="37859" y1="61981" x2="37859" y2="61981"/>
                          <a14:foregroundMark x1="33227" y1="80671" x2="32748" y2="88019"/>
                          <a14:foregroundMark x1="32748" y1="88019" x2="37859" y2="92812"/>
                          <a14:foregroundMark x1="37859" y1="92812" x2="44249" y2="90256"/>
                          <a14:foregroundMark x1="44249" y1="90256" x2="43770" y2="82748"/>
                          <a14:foregroundMark x1="43770" y1="82748" x2="37700" y2="79073"/>
                          <a14:foregroundMark x1="37700" y1="79073" x2="33227" y2="80831"/>
                          <a14:foregroundMark x1="38019" y1="95048" x2="38019" y2="95048"/>
                          <a14:foregroundMark x1="30351" y1="10863" x2="30351" y2="10863"/>
                          <a14:foregroundMark x1="40415" y1="6869" x2="40415" y2="6869"/>
                          <a14:foregroundMark x1="42332" y1="7188" x2="42332" y2="7188"/>
                          <a14:foregroundMark x1="40895" y1="6070" x2="40895" y2="6070"/>
                          <a14:foregroundMark x1="10703" y1="79073" x2="17093" y2="81949"/>
                          <a14:foregroundMark x1="17093" y1="81949" x2="18850" y2="89137"/>
                          <a14:foregroundMark x1="18850" y1="89137" x2="12460" y2="92173"/>
                          <a14:foregroundMark x1="12460" y1="92173" x2="6550" y2="87220"/>
                          <a14:foregroundMark x1="6550" y1="87220" x2="9904" y2="80990"/>
                          <a14:foregroundMark x1="9904" y1="80990" x2="10224" y2="80831"/>
                          <a14:foregroundMark x1="19169" y1="94569" x2="19169" y2="94569"/>
                          <a14:foregroundMark x1="7827" y1="94089" x2="7827" y2="94089"/>
                          <a14:foregroundMark x1="20288" y1="94409" x2="20288" y2="94409"/>
                          <a14:foregroundMark x1="57668" y1="79553" x2="52077" y2="84505"/>
                          <a14:foregroundMark x1="52077" y1="84505" x2="56869" y2="90575"/>
                          <a14:foregroundMark x1="56869" y1="90575" x2="64537" y2="89936"/>
                          <a14:foregroundMark x1="64537" y1="89936" x2="67572" y2="83546"/>
                          <a14:foregroundMark x1="67572" y1="83546" x2="60703" y2="79712"/>
                          <a14:foregroundMark x1="60703" y1="79712" x2="60224" y2="79712"/>
                          <a14:foregroundMark x1="81310" y1="83067" x2="85144" y2="88978"/>
                          <a14:foregroundMark x1="85144" y1="88978" x2="92013" y2="87380"/>
                          <a14:foregroundMark x1="92013" y1="87380" x2="86741" y2="82268"/>
                          <a14:foregroundMark x1="86741" y1="82268" x2="84345" y2="82109"/>
                        </a14:backgroundRemoval>
                      </a14:imgEffect>
                    </a14:imgLayer>
                  </a14:imgProps>
                </a:ext>
              </a:extLst>
            </a:blip>
            <a:srcRect t="73421" r="72792"/>
            <a:stretch/>
          </p:blipFill>
          <p:spPr>
            <a:xfrm>
              <a:off x="4141669" y="2434502"/>
              <a:ext cx="987577" cy="964736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F4F236B-E3E4-9D4A-9D3F-395A7AB2FA61}"/>
              </a:ext>
            </a:extLst>
          </p:cNvPr>
          <p:cNvGrpSpPr/>
          <p:nvPr/>
        </p:nvGrpSpPr>
        <p:grpSpPr>
          <a:xfrm>
            <a:off x="6749814" y="305826"/>
            <a:ext cx="1133294" cy="913864"/>
            <a:chOff x="10030794" y="1495405"/>
            <a:chExt cx="1511059" cy="1218485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D6DB80F-F980-E94E-AE4E-89D910948566}"/>
                </a:ext>
              </a:extLst>
            </p:cNvPr>
            <p:cNvSpPr txBox="1"/>
            <p:nvPr/>
          </p:nvSpPr>
          <p:spPr>
            <a:xfrm>
              <a:off x="10030794" y="1495405"/>
              <a:ext cx="1511059" cy="121848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40749"/>
                </a:avLst>
              </a:prstTxWarp>
              <a:spAutoFit/>
            </a:bodyPr>
            <a:lstStyle/>
            <a:p>
              <a:pPr algn="ctr" defTabSz="456949"/>
              <a:r>
                <a:rPr lang="en-US" b="1" dirty="0">
                  <a:solidFill>
                    <a:srgbClr val="000000"/>
                  </a:solidFill>
                  <a:latin typeface="Calibri" panose="020F0502020204030204"/>
                </a:rPr>
                <a:t>Sales</a:t>
              </a: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6BB05CDE-C1B6-9F42-A1B6-AEF74ECC76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070" b="95048" l="6550" r="94409">
                          <a14:foregroundMark x1="17572" y1="12300" x2="17572" y2="12300"/>
                          <a14:foregroundMark x1="13099" y1="9904" x2="13099" y2="9904"/>
                          <a14:foregroundMark x1="9585" y1="7987" x2="9585" y2="15016"/>
                          <a14:foregroundMark x1="9585" y1="15016" x2="16294" y2="17732"/>
                          <a14:foregroundMark x1="16294" y1="17732" x2="17572" y2="10703"/>
                          <a14:foregroundMark x1="17572" y1="10703" x2="10703" y2="7668"/>
                          <a14:foregroundMark x1="10703" y1="7668" x2="9105" y2="8147"/>
                          <a14:foregroundMark x1="6869" y1="13259" x2="6869" y2="13259"/>
                          <a14:foregroundMark x1="16773" y1="30671" x2="9425" y2="32109"/>
                          <a14:foregroundMark x1="9425" y1="32109" x2="7188" y2="38658"/>
                          <a14:foregroundMark x1="7188" y1="38658" x2="11022" y2="44728"/>
                          <a14:foregroundMark x1="11022" y1="44728" x2="17891" y2="45048"/>
                          <a14:foregroundMark x1="17891" y1="45048" x2="19489" y2="38019"/>
                          <a14:foregroundMark x1="19489" y1="38019" x2="16773" y2="31470"/>
                          <a14:foregroundMark x1="16773" y1="31470" x2="15974" y2="31310"/>
                          <a14:foregroundMark x1="19649" y1="46965" x2="19649" y2="46965"/>
                          <a14:foregroundMark x1="7827" y1="46965" x2="7827" y2="46965"/>
                          <a14:foregroundMark x1="34665" y1="8147" x2="31789" y2="14856"/>
                          <a14:foregroundMark x1="31789" y1="14856" x2="35942" y2="21246"/>
                          <a14:foregroundMark x1="35942" y1="21246" x2="43131" y2="21246"/>
                          <a14:foregroundMark x1="43131" y1="21246" x2="46326" y2="14696"/>
                          <a14:foregroundMark x1="46326" y1="14696" x2="43610" y2="8147"/>
                          <a14:foregroundMark x1="43610" y1="8147" x2="36422" y2="7348"/>
                          <a14:foregroundMark x1="36422" y1="7348" x2="34665" y2="7987"/>
                          <a14:foregroundMark x1="61661" y1="6869" x2="54792" y2="9744"/>
                          <a14:foregroundMark x1="54792" y1="9744" x2="53994" y2="17093"/>
                          <a14:foregroundMark x1="53994" y1="17093" x2="60863" y2="19968"/>
                          <a14:foregroundMark x1="60863" y1="19968" x2="67572" y2="18211"/>
                          <a14:foregroundMark x1="67572" y1="18211" x2="67732" y2="11182"/>
                          <a14:foregroundMark x1="67732" y1="11182" x2="62460" y2="6550"/>
                          <a14:foregroundMark x1="62460" y1="6550" x2="61661" y2="6550"/>
                          <a14:foregroundMark x1="83227" y1="7188" x2="78754" y2="13099"/>
                          <a14:foregroundMark x1="78754" y1="13099" x2="81629" y2="19489"/>
                          <a14:foregroundMark x1="81629" y1="19489" x2="89297" y2="20607"/>
                          <a14:foregroundMark x1="89297" y1="20607" x2="92652" y2="13898"/>
                          <a14:foregroundMark x1="92652" y1="13898" x2="88498" y2="8147"/>
                          <a14:foregroundMark x1="88498" y1="8147" x2="82907" y2="7188"/>
                          <a14:foregroundMark x1="91853" y1="8626" x2="91853" y2="8626"/>
                          <a14:foregroundMark x1="93131" y1="12141" x2="93131" y2="12141"/>
                          <a14:foregroundMark x1="94249" y1="15495" x2="94249" y2="15495"/>
                          <a14:foregroundMark x1="69010" y1="37540" x2="69010" y2="37540"/>
                          <a14:foregroundMark x1="61981" y1="37540" x2="61981" y2="37540"/>
                          <a14:foregroundMark x1="54952" y1="39297" x2="54952" y2="39297"/>
                          <a14:foregroundMark x1="58466" y1="44569" x2="58466" y2="44569"/>
                          <a14:foregroundMark x1="63578" y1="45208" x2="63578" y2="45208"/>
                          <a14:foregroundMark x1="57348" y1="41054" x2="62620" y2="45847"/>
                          <a14:foregroundMark x1="62620" y1="45847" x2="65335" y2="42332"/>
                          <a14:foregroundMark x1="53355" y1="42971" x2="60224" y2="46006"/>
                          <a14:foregroundMark x1="60224" y1="46006" x2="67252" y2="46006"/>
                          <a14:foregroundMark x1="67252" y1="46006" x2="68690" y2="43291"/>
                          <a14:foregroundMark x1="55591" y1="46805" x2="55591" y2="46805"/>
                          <a14:foregroundMark x1="59105" y1="47923" x2="59105" y2="47923"/>
                          <a14:foregroundMark x1="63898" y1="47923" x2="63898" y2="47923"/>
                          <a14:foregroundMark x1="60703" y1="47764" x2="60703" y2="47764"/>
                          <a14:foregroundMark x1="68530" y1="46326" x2="68530" y2="46326"/>
                          <a14:foregroundMark x1="65016" y1="48083" x2="65016" y2="48083"/>
                          <a14:foregroundMark x1="81789" y1="30671" x2="79872" y2="37380"/>
                          <a14:foregroundMark x1="79872" y1="37380" x2="81470" y2="44409"/>
                          <a14:foregroundMark x1="81470" y1="44409" x2="89297" y2="45687"/>
                          <a14:foregroundMark x1="89297" y1="45687" x2="94409" y2="40895"/>
                          <a14:foregroundMark x1="94409" y1="40895" x2="93610" y2="33866"/>
                          <a14:foregroundMark x1="93610" y1="33866" x2="86901" y2="30831"/>
                          <a14:foregroundMark x1="86901" y1="30831" x2="84345" y2="38658"/>
                          <a14:foregroundMark x1="57827" y1="56070" x2="57029" y2="63419"/>
                          <a14:foregroundMark x1="57029" y1="63419" x2="63738" y2="60383"/>
                          <a14:foregroundMark x1="63738" y1="60383" x2="66294" y2="67252"/>
                          <a14:foregroundMark x1="66294" y1="67252" x2="61981" y2="69968"/>
                          <a14:foregroundMark x1="60543" y1="72364" x2="60543" y2="72364"/>
                          <a14:foregroundMark x1="64537" y1="71246" x2="64537" y2="71246"/>
                          <a14:foregroundMark x1="60543" y1="71246" x2="60543" y2="71246"/>
                          <a14:foregroundMark x1="58466" y1="71086" x2="65655" y2="70927"/>
                          <a14:foregroundMark x1="65655" y1="70927" x2="66933" y2="70128"/>
                          <a14:foregroundMark x1="60863" y1="72843" x2="60863" y2="72843"/>
                          <a14:foregroundMark x1="63898" y1="72204" x2="63898" y2="72204"/>
                          <a14:foregroundMark x1="81629" y1="57029" x2="79233" y2="63738"/>
                          <a14:foregroundMark x1="79233" y1="63738" x2="84824" y2="67891"/>
                          <a14:foregroundMark x1="84824" y1="67891" x2="92173" y2="67412"/>
                          <a14:foregroundMark x1="92173" y1="67412" x2="93450" y2="60543"/>
                          <a14:foregroundMark x1="93450" y1="60543" x2="88818" y2="55272"/>
                          <a14:foregroundMark x1="88818" y1="55272" x2="85783" y2="61981"/>
                          <a14:foregroundMark x1="85783" y1="61981" x2="86102" y2="62300"/>
                          <a14:foregroundMark x1="20767" y1="65495" x2="13099" y2="67252"/>
                          <a14:foregroundMark x1="13099" y1="67252" x2="10863" y2="60703"/>
                          <a14:foregroundMark x1="10863" y1="60703" x2="17732" y2="58626"/>
                          <a14:foregroundMark x1="17732" y1="58626" x2="19329" y2="61661"/>
                          <a14:foregroundMark x1="42492" y1="56550" x2="35463" y2="56869"/>
                          <a14:foregroundMark x1="35463" y1="56869" x2="32268" y2="63259"/>
                          <a14:foregroundMark x1="32268" y1="63259" x2="36262" y2="69010"/>
                          <a14:foregroundMark x1="36262" y1="69010" x2="43610" y2="69649"/>
                          <a14:foregroundMark x1="43610" y1="69649" x2="45527" y2="62939"/>
                          <a14:foregroundMark x1="45527" y1="62939" x2="40895" y2="56869"/>
                          <a14:foregroundMark x1="40895" y1="56869" x2="40096" y2="56869"/>
                          <a14:foregroundMark x1="37859" y1="61981" x2="37859" y2="61981"/>
                          <a14:foregroundMark x1="33227" y1="80671" x2="32748" y2="88019"/>
                          <a14:foregroundMark x1="32748" y1="88019" x2="37859" y2="92812"/>
                          <a14:foregroundMark x1="37859" y1="92812" x2="44249" y2="90256"/>
                          <a14:foregroundMark x1="44249" y1="90256" x2="43770" y2="82748"/>
                          <a14:foregroundMark x1="43770" y1="82748" x2="37700" y2="79073"/>
                          <a14:foregroundMark x1="37700" y1="79073" x2="33227" y2="80831"/>
                          <a14:foregroundMark x1="38019" y1="95048" x2="38019" y2="95048"/>
                          <a14:foregroundMark x1="30351" y1="10863" x2="30351" y2="10863"/>
                          <a14:foregroundMark x1="40415" y1="6869" x2="40415" y2="6869"/>
                          <a14:foregroundMark x1="42332" y1="7188" x2="42332" y2="7188"/>
                          <a14:foregroundMark x1="40895" y1="6070" x2="40895" y2="6070"/>
                          <a14:foregroundMark x1="10703" y1="79073" x2="17093" y2="81949"/>
                          <a14:foregroundMark x1="17093" y1="81949" x2="18850" y2="89137"/>
                          <a14:foregroundMark x1="18850" y1="89137" x2="12460" y2="92173"/>
                          <a14:foregroundMark x1="12460" y1="92173" x2="6550" y2="87220"/>
                          <a14:foregroundMark x1="6550" y1="87220" x2="9904" y2="80990"/>
                          <a14:foregroundMark x1="9904" y1="80990" x2="10224" y2="80831"/>
                          <a14:foregroundMark x1="19169" y1="94569" x2="19169" y2="94569"/>
                          <a14:foregroundMark x1="7827" y1="94089" x2="7827" y2="94089"/>
                          <a14:foregroundMark x1="20288" y1="94409" x2="20288" y2="94409"/>
                          <a14:foregroundMark x1="57668" y1="79553" x2="52077" y2="84505"/>
                          <a14:foregroundMark x1="52077" y1="84505" x2="56869" y2="90575"/>
                          <a14:foregroundMark x1="56869" y1="90575" x2="64537" y2="89936"/>
                          <a14:foregroundMark x1="64537" y1="89936" x2="67572" y2="83546"/>
                          <a14:foregroundMark x1="67572" y1="83546" x2="60703" y2="79712"/>
                          <a14:foregroundMark x1="60703" y1="79712" x2="60224" y2="79712"/>
                          <a14:foregroundMark x1="81310" y1="83067" x2="85144" y2="88978"/>
                          <a14:foregroundMark x1="85144" y1="88978" x2="92013" y2="87380"/>
                          <a14:foregroundMark x1="92013" y1="87380" x2="86741" y2="82268"/>
                          <a14:foregroundMark x1="86741" y1="82268" x2="84345" y2="82109"/>
                        </a14:backgroundRemoval>
                      </a14:imgEffect>
                    </a14:imgLayer>
                  </a14:imgProps>
                </a:ext>
              </a:extLst>
            </a:blip>
            <a:srcRect t="50554" r="73285" b="26266"/>
            <a:stretch/>
          </p:blipFill>
          <p:spPr>
            <a:xfrm>
              <a:off x="10223263" y="1690438"/>
              <a:ext cx="969653" cy="841341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3504B1D-6420-994B-82CD-CF42B712DD02}"/>
              </a:ext>
            </a:extLst>
          </p:cNvPr>
          <p:cNvGrpSpPr/>
          <p:nvPr/>
        </p:nvGrpSpPr>
        <p:grpSpPr>
          <a:xfrm>
            <a:off x="5756725" y="1463933"/>
            <a:ext cx="1133294" cy="913864"/>
            <a:chOff x="8156861" y="2161796"/>
            <a:chExt cx="1511059" cy="1218485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4A8A26A-5ABC-3A44-9FA4-E9F810A908F4}"/>
                </a:ext>
              </a:extLst>
            </p:cNvPr>
            <p:cNvSpPr txBox="1"/>
            <p:nvPr/>
          </p:nvSpPr>
          <p:spPr>
            <a:xfrm>
              <a:off x="8156861" y="2161796"/>
              <a:ext cx="1511059" cy="121848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40749"/>
                </a:avLst>
              </a:prstTxWarp>
              <a:spAutoFit/>
            </a:bodyPr>
            <a:lstStyle/>
            <a:p>
              <a:pPr algn="ctr" defTabSz="456949"/>
              <a:r>
                <a:rPr lang="en-US" b="1" dirty="0">
                  <a:solidFill>
                    <a:srgbClr val="000000"/>
                  </a:solidFill>
                  <a:latin typeface="Calibri" panose="020F0502020204030204"/>
                </a:rPr>
                <a:t>Marketing</a:t>
              </a: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DF727989-5FE3-AE43-8B85-CFC60F126C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070" b="95048" l="6550" r="94409">
                          <a14:foregroundMark x1="17572" y1="12300" x2="17572" y2="12300"/>
                          <a14:foregroundMark x1="13099" y1="9904" x2="13099" y2="9904"/>
                          <a14:foregroundMark x1="9585" y1="7987" x2="9585" y2="15016"/>
                          <a14:foregroundMark x1="9585" y1="15016" x2="16294" y2="17732"/>
                          <a14:foregroundMark x1="16294" y1="17732" x2="17572" y2="10703"/>
                          <a14:foregroundMark x1="17572" y1="10703" x2="10703" y2="7668"/>
                          <a14:foregroundMark x1="10703" y1="7668" x2="9105" y2="8147"/>
                          <a14:foregroundMark x1="6869" y1="13259" x2="6869" y2="13259"/>
                          <a14:foregroundMark x1="16773" y1="30671" x2="9425" y2="32109"/>
                          <a14:foregroundMark x1="9425" y1="32109" x2="7188" y2="38658"/>
                          <a14:foregroundMark x1="7188" y1="38658" x2="11022" y2="44728"/>
                          <a14:foregroundMark x1="11022" y1="44728" x2="17891" y2="45048"/>
                          <a14:foregroundMark x1="17891" y1="45048" x2="19489" y2="38019"/>
                          <a14:foregroundMark x1="19489" y1="38019" x2="16773" y2="31470"/>
                          <a14:foregroundMark x1="16773" y1="31470" x2="15974" y2="31310"/>
                          <a14:foregroundMark x1="19649" y1="46965" x2="19649" y2="46965"/>
                          <a14:foregroundMark x1="7827" y1="46965" x2="7827" y2="46965"/>
                          <a14:foregroundMark x1="34665" y1="8147" x2="31789" y2="14856"/>
                          <a14:foregroundMark x1="31789" y1="14856" x2="35942" y2="21246"/>
                          <a14:foregroundMark x1="35942" y1="21246" x2="43131" y2="21246"/>
                          <a14:foregroundMark x1="43131" y1="21246" x2="46326" y2="14696"/>
                          <a14:foregroundMark x1="46326" y1="14696" x2="43610" y2="8147"/>
                          <a14:foregroundMark x1="43610" y1="8147" x2="36422" y2="7348"/>
                          <a14:foregroundMark x1="36422" y1="7348" x2="34665" y2="7987"/>
                          <a14:foregroundMark x1="61661" y1="6869" x2="54792" y2="9744"/>
                          <a14:foregroundMark x1="54792" y1="9744" x2="53994" y2="17093"/>
                          <a14:foregroundMark x1="53994" y1="17093" x2="60863" y2="19968"/>
                          <a14:foregroundMark x1="60863" y1="19968" x2="67572" y2="18211"/>
                          <a14:foregroundMark x1="67572" y1="18211" x2="67732" y2="11182"/>
                          <a14:foregroundMark x1="67732" y1="11182" x2="62460" y2="6550"/>
                          <a14:foregroundMark x1="62460" y1="6550" x2="61661" y2="6550"/>
                          <a14:foregroundMark x1="83227" y1="7188" x2="78754" y2="13099"/>
                          <a14:foregroundMark x1="78754" y1="13099" x2="81629" y2="19489"/>
                          <a14:foregroundMark x1="81629" y1="19489" x2="89297" y2="20607"/>
                          <a14:foregroundMark x1="89297" y1="20607" x2="92652" y2="13898"/>
                          <a14:foregroundMark x1="92652" y1="13898" x2="88498" y2="8147"/>
                          <a14:foregroundMark x1="88498" y1="8147" x2="82907" y2="7188"/>
                          <a14:foregroundMark x1="91853" y1="8626" x2="91853" y2="8626"/>
                          <a14:foregroundMark x1="93131" y1="12141" x2="93131" y2="12141"/>
                          <a14:foregroundMark x1="94249" y1="15495" x2="94249" y2="15495"/>
                          <a14:foregroundMark x1="69010" y1="37540" x2="69010" y2="37540"/>
                          <a14:foregroundMark x1="61981" y1="37540" x2="61981" y2="37540"/>
                          <a14:foregroundMark x1="54952" y1="39297" x2="54952" y2="39297"/>
                          <a14:foregroundMark x1="58466" y1="44569" x2="58466" y2="44569"/>
                          <a14:foregroundMark x1="63578" y1="45208" x2="63578" y2="45208"/>
                          <a14:foregroundMark x1="57348" y1="41054" x2="62620" y2="45847"/>
                          <a14:foregroundMark x1="62620" y1="45847" x2="65335" y2="42332"/>
                          <a14:foregroundMark x1="53355" y1="42971" x2="60224" y2="46006"/>
                          <a14:foregroundMark x1="60224" y1="46006" x2="67252" y2="46006"/>
                          <a14:foregroundMark x1="67252" y1="46006" x2="68690" y2="43291"/>
                          <a14:foregroundMark x1="55591" y1="46805" x2="55591" y2="46805"/>
                          <a14:foregroundMark x1="59105" y1="47923" x2="59105" y2="47923"/>
                          <a14:foregroundMark x1="63898" y1="47923" x2="63898" y2="47923"/>
                          <a14:foregroundMark x1="60703" y1="47764" x2="60703" y2="47764"/>
                          <a14:foregroundMark x1="68530" y1="46326" x2="68530" y2="46326"/>
                          <a14:foregroundMark x1="65016" y1="48083" x2="65016" y2="48083"/>
                          <a14:foregroundMark x1="81789" y1="30671" x2="79872" y2="37380"/>
                          <a14:foregroundMark x1="79872" y1="37380" x2="81470" y2="44409"/>
                          <a14:foregroundMark x1="81470" y1="44409" x2="89297" y2="45687"/>
                          <a14:foregroundMark x1="89297" y1="45687" x2="94409" y2="40895"/>
                          <a14:foregroundMark x1="94409" y1="40895" x2="93610" y2="33866"/>
                          <a14:foregroundMark x1="93610" y1="33866" x2="86901" y2="30831"/>
                          <a14:foregroundMark x1="86901" y1="30831" x2="84345" y2="38658"/>
                          <a14:foregroundMark x1="57827" y1="56070" x2="57029" y2="63419"/>
                          <a14:foregroundMark x1="57029" y1="63419" x2="63738" y2="60383"/>
                          <a14:foregroundMark x1="63738" y1="60383" x2="66294" y2="67252"/>
                          <a14:foregroundMark x1="66294" y1="67252" x2="61981" y2="69968"/>
                          <a14:foregroundMark x1="60543" y1="72364" x2="60543" y2="72364"/>
                          <a14:foregroundMark x1="64537" y1="71246" x2="64537" y2="71246"/>
                          <a14:foregroundMark x1="60543" y1="71246" x2="60543" y2="71246"/>
                          <a14:foregroundMark x1="58466" y1="71086" x2="65655" y2="70927"/>
                          <a14:foregroundMark x1="65655" y1="70927" x2="66933" y2="70128"/>
                          <a14:foregroundMark x1="60863" y1="72843" x2="60863" y2="72843"/>
                          <a14:foregroundMark x1="63898" y1="72204" x2="63898" y2="72204"/>
                          <a14:foregroundMark x1="81629" y1="57029" x2="79233" y2="63738"/>
                          <a14:foregroundMark x1="79233" y1="63738" x2="84824" y2="67891"/>
                          <a14:foregroundMark x1="84824" y1="67891" x2="92173" y2="67412"/>
                          <a14:foregroundMark x1="92173" y1="67412" x2="93450" y2="60543"/>
                          <a14:foregroundMark x1="93450" y1="60543" x2="88818" y2="55272"/>
                          <a14:foregroundMark x1="88818" y1="55272" x2="85783" y2="61981"/>
                          <a14:foregroundMark x1="85783" y1="61981" x2="86102" y2="62300"/>
                          <a14:foregroundMark x1="20767" y1="65495" x2="13099" y2="67252"/>
                          <a14:foregroundMark x1="13099" y1="67252" x2="10863" y2="60703"/>
                          <a14:foregroundMark x1="10863" y1="60703" x2="17732" y2="58626"/>
                          <a14:foregroundMark x1="17732" y1="58626" x2="19329" y2="61661"/>
                          <a14:foregroundMark x1="42492" y1="56550" x2="35463" y2="56869"/>
                          <a14:foregroundMark x1="35463" y1="56869" x2="32268" y2="63259"/>
                          <a14:foregroundMark x1="32268" y1="63259" x2="36262" y2="69010"/>
                          <a14:foregroundMark x1="36262" y1="69010" x2="43610" y2="69649"/>
                          <a14:foregroundMark x1="43610" y1="69649" x2="45527" y2="62939"/>
                          <a14:foregroundMark x1="45527" y1="62939" x2="40895" y2="56869"/>
                          <a14:foregroundMark x1="40895" y1="56869" x2="40096" y2="56869"/>
                          <a14:foregroundMark x1="37859" y1="61981" x2="37859" y2="61981"/>
                          <a14:foregroundMark x1="33227" y1="80671" x2="32748" y2="88019"/>
                          <a14:foregroundMark x1="32748" y1="88019" x2="37859" y2="92812"/>
                          <a14:foregroundMark x1="37859" y1="92812" x2="44249" y2="90256"/>
                          <a14:foregroundMark x1="44249" y1="90256" x2="43770" y2="82748"/>
                          <a14:foregroundMark x1="43770" y1="82748" x2="37700" y2="79073"/>
                          <a14:foregroundMark x1="37700" y1="79073" x2="33227" y2="80831"/>
                          <a14:foregroundMark x1="38019" y1="95048" x2="38019" y2="95048"/>
                          <a14:foregroundMark x1="30351" y1="10863" x2="30351" y2="10863"/>
                          <a14:foregroundMark x1="40415" y1="6869" x2="40415" y2="6869"/>
                          <a14:foregroundMark x1="42332" y1="7188" x2="42332" y2="7188"/>
                          <a14:foregroundMark x1="40895" y1="6070" x2="40895" y2="6070"/>
                          <a14:foregroundMark x1="10703" y1="79073" x2="17093" y2="81949"/>
                          <a14:foregroundMark x1="17093" y1="81949" x2="18850" y2="89137"/>
                          <a14:foregroundMark x1="18850" y1="89137" x2="12460" y2="92173"/>
                          <a14:foregroundMark x1="12460" y1="92173" x2="6550" y2="87220"/>
                          <a14:foregroundMark x1="6550" y1="87220" x2="9904" y2="80990"/>
                          <a14:foregroundMark x1="9904" y1="80990" x2="10224" y2="80831"/>
                          <a14:foregroundMark x1="19169" y1="94569" x2="19169" y2="94569"/>
                          <a14:foregroundMark x1="7827" y1="94089" x2="7827" y2="94089"/>
                          <a14:foregroundMark x1="20288" y1="94409" x2="20288" y2="94409"/>
                          <a14:foregroundMark x1="57668" y1="79553" x2="52077" y2="84505"/>
                          <a14:foregroundMark x1="52077" y1="84505" x2="56869" y2="90575"/>
                          <a14:foregroundMark x1="56869" y1="90575" x2="64537" y2="89936"/>
                          <a14:foregroundMark x1="64537" y1="89936" x2="67572" y2="83546"/>
                          <a14:foregroundMark x1="67572" y1="83546" x2="60703" y2="79712"/>
                          <a14:foregroundMark x1="60703" y1="79712" x2="60224" y2="79712"/>
                          <a14:foregroundMark x1="81310" y1="83067" x2="85144" y2="88978"/>
                          <a14:foregroundMark x1="85144" y1="88978" x2="92013" y2="87380"/>
                          <a14:foregroundMark x1="92013" y1="87380" x2="86741" y2="82268"/>
                          <a14:foregroundMark x1="86741" y1="82268" x2="84345" y2="82109"/>
                        </a14:backgroundRemoval>
                      </a14:imgEffect>
                    </a14:imgLayer>
                  </a14:imgProps>
                </a:ext>
              </a:extLst>
            </a:blip>
            <a:srcRect l="26849" t="26974" r="47852" b="48553"/>
            <a:stretch/>
          </p:blipFill>
          <p:spPr>
            <a:xfrm>
              <a:off x="8453265" y="2355767"/>
              <a:ext cx="918249" cy="888274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E303948-1D80-D742-A065-1E6829BA910A}"/>
              </a:ext>
            </a:extLst>
          </p:cNvPr>
          <p:cNvGrpSpPr/>
          <p:nvPr/>
        </p:nvGrpSpPr>
        <p:grpSpPr>
          <a:xfrm>
            <a:off x="5922451" y="2744601"/>
            <a:ext cx="1133294" cy="913864"/>
            <a:chOff x="7674044" y="3663148"/>
            <a:chExt cx="1511059" cy="1218485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0B8FC9FD-C504-C043-A202-C8B9AB9E1FA8}"/>
                </a:ext>
              </a:extLst>
            </p:cNvPr>
            <p:cNvSpPr txBox="1"/>
            <p:nvPr/>
          </p:nvSpPr>
          <p:spPr>
            <a:xfrm>
              <a:off x="7674044" y="3663148"/>
              <a:ext cx="1511059" cy="121848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40749"/>
                </a:avLst>
              </a:prstTxWarp>
              <a:spAutoFit/>
            </a:bodyPr>
            <a:lstStyle/>
            <a:p>
              <a:pPr algn="ctr" defTabSz="456949"/>
              <a:r>
                <a:rPr lang="en-US" b="1" dirty="0">
                  <a:solidFill>
                    <a:srgbClr val="000000"/>
                  </a:solidFill>
                  <a:latin typeface="Calibri" panose="020F0502020204030204"/>
                </a:rPr>
                <a:t>Vendors</a:t>
              </a: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9CC9B56B-6554-5F4B-B693-9656B55592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070" b="95048" l="6550" r="94409">
                          <a14:foregroundMark x1="17572" y1="12300" x2="17572" y2="12300"/>
                          <a14:foregroundMark x1="13099" y1="9904" x2="13099" y2="9904"/>
                          <a14:foregroundMark x1="9585" y1="7987" x2="9585" y2="15016"/>
                          <a14:foregroundMark x1="9585" y1="15016" x2="16294" y2="17732"/>
                          <a14:foregroundMark x1="16294" y1="17732" x2="17572" y2="10703"/>
                          <a14:foregroundMark x1="17572" y1="10703" x2="10703" y2="7668"/>
                          <a14:foregroundMark x1="10703" y1="7668" x2="9105" y2="8147"/>
                          <a14:foregroundMark x1="6869" y1="13259" x2="6869" y2="13259"/>
                          <a14:foregroundMark x1="16773" y1="30671" x2="9425" y2="32109"/>
                          <a14:foregroundMark x1="9425" y1="32109" x2="7188" y2="38658"/>
                          <a14:foregroundMark x1="7188" y1="38658" x2="11022" y2="44728"/>
                          <a14:foregroundMark x1="11022" y1="44728" x2="17891" y2="45048"/>
                          <a14:foregroundMark x1="17891" y1="45048" x2="19489" y2="38019"/>
                          <a14:foregroundMark x1="19489" y1="38019" x2="16773" y2="31470"/>
                          <a14:foregroundMark x1="16773" y1="31470" x2="15974" y2="31310"/>
                          <a14:foregroundMark x1="19649" y1="46965" x2="19649" y2="46965"/>
                          <a14:foregroundMark x1="7827" y1="46965" x2="7827" y2="46965"/>
                          <a14:foregroundMark x1="34665" y1="8147" x2="31789" y2="14856"/>
                          <a14:foregroundMark x1="31789" y1="14856" x2="35942" y2="21246"/>
                          <a14:foregroundMark x1="35942" y1="21246" x2="43131" y2="21246"/>
                          <a14:foregroundMark x1="43131" y1="21246" x2="46326" y2="14696"/>
                          <a14:foregroundMark x1="46326" y1="14696" x2="43610" y2="8147"/>
                          <a14:foregroundMark x1="43610" y1="8147" x2="36422" y2="7348"/>
                          <a14:foregroundMark x1="36422" y1="7348" x2="34665" y2="7987"/>
                          <a14:foregroundMark x1="61661" y1="6869" x2="54792" y2="9744"/>
                          <a14:foregroundMark x1="54792" y1="9744" x2="53994" y2="17093"/>
                          <a14:foregroundMark x1="53994" y1="17093" x2="60863" y2="19968"/>
                          <a14:foregroundMark x1="60863" y1="19968" x2="67572" y2="18211"/>
                          <a14:foregroundMark x1="67572" y1="18211" x2="67732" y2="11182"/>
                          <a14:foregroundMark x1="67732" y1="11182" x2="62460" y2="6550"/>
                          <a14:foregroundMark x1="62460" y1="6550" x2="61661" y2="6550"/>
                          <a14:foregroundMark x1="83227" y1="7188" x2="78754" y2="13099"/>
                          <a14:foregroundMark x1="78754" y1="13099" x2="81629" y2="19489"/>
                          <a14:foregroundMark x1="81629" y1="19489" x2="89297" y2="20607"/>
                          <a14:foregroundMark x1="89297" y1="20607" x2="92652" y2="13898"/>
                          <a14:foregroundMark x1="92652" y1="13898" x2="88498" y2="8147"/>
                          <a14:foregroundMark x1="88498" y1="8147" x2="82907" y2="7188"/>
                          <a14:foregroundMark x1="91853" y1="8626" x2="91853" y2="8626"/>
                          <a14:foregroundMark x1="93131" y1="12141" x2="93131" y2="12141"/>
                          <a14:foregroundMark x1="94249" y1="15495" x2="94249" y2="15495"/>
                          <a14:foregroundMark x1="69010" y1="37540" x2="69010" y2="37540"/>
                          <a14:foregroundMark x1="61981" y1="37540" x2="61981" y2="37540"/>
                          <a14:foregroundMark x1="54952" y1="39297" x2="54952" y2="39297"/>
                          <a14:foregroundMark x1="58466" y1="44569" x2="58466" y2="44569"/>
                          <a14:foregroundMark x1="63578" y1="45208" x2="63578" y2="45208"/>
                          <a14:foregroundMark x1="57348" y1="41054" x2="62620" y2="45847"/>
                          <a14:foregroundMark x1="62620" y1="45847" x2="65335" y2="42332"/>
                          <a14:foregroundMark x1="53355" y1="42971" x2="60224" y2="46006"/>
                          <a14:foregroundMark x1="60224" y1="46006" x2="67252" y2="46006"/>
                          <a14:foregroundMark x1="67252" y1="46006" x2="68690" y2="43291"/>
                          <a14:foregroundMark x1="55591" y1="46805" x2="55591" y2="46805"/>
                          <a14:foregroundMark x1="59105" y1="47923" x2="59105" y2="47923"/>
                          <a14:foregroundMark x1="63898" y1="47923" x2="63898" y2="47923"/>
                          <a14:foregroundMark x1="60703" y1="47764" x2="60703" y2="47764"/>
                          <a14:foregroundMark x1="68530" y1="46326" x2="68530" y2="46326"/>
                          <a14:foregroundMark x1="65016" y1="48083" x2="65016" y2="48083"/>
                          <a14:foregroundMark x1="81789" y1="30671" x2="79872" y2="37380"/>
                          <a14:foregroundMark x1="79872" y1="37380" x2="81470" y2="44409"/>
                          <a14:foregroundMark x1="81470" y1="44409" x2="89297" y2="45687"/>
                          <a14:foregroundMark x1="89297" y1="45687" x2="94409" y2="40895"/>
                          <a14:foregroundMark x1="94409" y1="40895" x2="93610" y2="33866"/>
                          <a14:foregroundMark x1="93610" y1="33866" x2="86901" y2="30831"/>
                          <a14:foregroundMark x1="86901" y1="30831" x2="84345" y2="38658"/>
                          <a14:foregroundMark x1="57827" y1="56070" x2="57029" y2="63419"/>
                          <a14:foregroundMark x1="57029" y1="63419" x2="63738" y2="60383"/>
                          <a14:foregroundMark x1="63738" y1="60383" x2="66294" y2="67252"/>
                          <a14:foregroundMark x1="66294" y1="67252" x2="61981" y2="69968"/>
                          <a14:foregroundMark x1="60543" y1="72364" x2="60543" y2="72364"/>
                          <a14:foregroundMark x1="64537" y1="71246" x2="64537" y2="71246"/>
                          <a14:foregroundMark x1="60543" y1="71246" x2="60543" y2="71246"/>
                          <a14:foregroundMark x1="58466" y1="71086" x2="65655" y2="70927"/>
                          <a14:foregroundMark x1="65655" y1="70927" x2="66933" y2="70128"/>
                          <a14:foregroundMark x1="60863" y1="72843" x2="60863" y2="72843"/>
                          <a14:foregroundMark x1="63898" y1="72204" x2="63898" y2="72204"/>
                          <a14:foregroundMark x1="81629" y1="57029" x2="79233" y2="63738"/>
                          <a14:foregroundMark x1="79233" y1="63738" x2="84824" y2="67891"/>
                          <a14:foregroundMark x1="84824" y1="67891" x2="92173" y2="67412"/>
                          <a14:foregroundMark x1="92173" y1="67412" x2="93450" y2="60543"/>
                          <a14:foregroundMark x1="93450" y1="60543" x2="88818" y2="55272"/>
                          <a14:foregroundMark x1="88818" y1="55272" x2="85783" y2="61981"/>
                          <a14:foregroundMark x1="85783" y1="61981" x2="86102" y2="62300"/>
                          <a14:foregroundMark x1="20767" y1="65495" x2="13099" y2="67252"/>
                          <a14:foregroundMark x1="13099" y1="67252" x2="10863" y2="60703"/>
                          <a14:foregroundMark x1="10863" y1="60703" x2="17732" y2="58626"/>
                          <a14:foregroundMark x1="17732" y1="58626" x2="19329" y2="61661"/>
                          <a14:foregroundMark x1="42492" y1="56550" x2="35463" y2="56869"/>
                          <a14:foregroundMark x1="35463" y1="56869" x2="32268" y2="63259"/>
                          <a14:foregroundMark x1="32268" y1="63259" x2="36262" y2="69010"/>
                          <a14:foregroundMark x1="36262" y1="69010" x2="43610" y2="69649"/>
                          <a14:foregroundMark x1="43610" y1="69649" x2="45527" y2="62939"/>
                          <a14:foregroundMark x1="45527" y1="62939" x2="40895" y2="56869"/>
                          <a14:foregroundMark x1="40895" y1="56869" x2="40096" y2="56869"/>
                          <a14:foregroundMark x1="37859" y1="61981" x2="37859" y2="61981"/>
                          <a14:foregroundMark x1="33227" y1="80671" x2="32748" y2="88019"/>
                          <a14:foregroundMark x1="32748" y1="88019" x2="37859" y2="92812"/>
                          <a14:foregroundMark x1="37859" y1="92812" x2="44249" y2="90256"/>
                          <a14:foregroundMark x1="44249" y1="90256" x2="43770" y2="82748"/>
                          <a14:foregroundMark x1="43770" y1="82748" x2="37700" y2="79073"/>
                          <a14:foregroundMark x1="37700" y1="79073" x2="33227" y2="80831"/>
                          <a14:foregroundMark x1="38019" y1="95048" x2="38019" y2="95048"/>
                          <a14:foregroundMark x1="30351" y1="10863" x2="30351" y2="10863"/>
                          <a14:foregroundMark x1="40415" y1="6869" x2="40415" y2="6869"/>
                          <a14:foregroundMark x1="42332" y1="7188" x2="42332" y2="7188"/>
                          <a14:foregroundMark x1="40895" y1="6070" x2="40895" y2="6070"/>
                          <a14:foregroundMark x1="10703" y1="79073" x2="17093" y2="81949"/>
                          <a14:foregroundMark x1="17093" y1="81949" x2="18850" y2="89137"/>
                          <a14:foregroundMark x1="18850" y1="89137" x2="12460" y2="92173"/>
                          <a14:foregroundMark x1="12460" y1="92173" x2="6550" y2="87220"/>
                          <a14:foregroundMark x1="6550" y1="87220" x2="9904" y2="80990"/>
                          <a14:foregroundMark x1="9904" y1="80990" x2="10224" y2="80831"/>
                          <a14:foregroundMark x1="19169" y1="94569" x2="19169" y2="94569"/>
                          <a14:foregroundMark x1="7827" y1="94089" x2="7827" y2="94089"/>
                          <a14:foregroundMark x1="20288" y1="94409" x2="20288" y2="94409"/>
                          <a14:foregroundMark x1="57668" y1="79553" x2="52077" y2="84505"/>
                          <a14:foregroundMark x1="52077" y1="84505" x2="56869" y2="90575"/>
                          <a14:foregroundMark x1="56869" y1="90575" x2="64537" y2="89936"/>
                          <a14:foregroundMark x1="64537" y1="89936" x2="67572" y2="83546"/>
                          <a14:foregroundMark x1="67572" y1="83546" x2="60703" y2="79712"/>
                          <a14:foregroundMark x1="60703" y1="79712" x2="60224" y2="79712"/>
                          <a14:foregroundMark x1="81310" y1="83067" x2="85144" y2="88978"/>
                          <a14:foregroundMark x1="85144" y1="88978" x2="92013" y2="87380"/>
                          <a14:foregroundMark x1="92013" y1="87380" x2="86741" y2="82268"/>
                          <a14:foregroundMark x1="86741" y1="82268" x2="84345" y2="82109"/>
                        </a14:backgroundRemoval>
                      </a14:imgEffect>
                    </a14:imgLayer>
                  </a14:imgProps>
                </a:ext>
              </a:extLst>
            </a:blip>
            <a:srcRect l="75149" t="49512" r="378" b="25032"/>
            <a:stretch/>
          </p:blipFill>
          <p:spPr>
            <a:xfrm>
              <a:off x="8008849" y="3818503"/>
              <a:ext cx="888274" cy="923973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A539691-6369-8743-81C8-1F646DB15B0B}"/>
              </a:ext>
            </a:extLst>
          </p:cNvPr>
          <p:cNvGrpSpPr/>
          <p:nvPr/>
        </p:nvGrpSpPr>
        <p:grpSpPr>
          <a:xfrm>
            <a:off x="7080914" y="1908198"/>
            <a:ext cx="1133294" cy="913864"/>
            <a:chOff x="9752566" y="3338281"/>
            <a:chExt cx="1511059" cy="1218485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4D0562D-17CB-674E-85C8-39A5AA3D8D2A}"/>
                </a:ext>
              </a:extLst>
            </p:cNvPr>
            <p:cNvSpPr txBox="1"/>
            <p:nvPr/>
          </p:nvSpPr>
          <p:spPr>
            <a:xfrm>
              <a:off x="9752566" y="3338281"/>
              <a:ext cx="1511059" cy="121848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40749"/>
                </a:avLst>
              </a:prstTxWarp>
              <a:spAutoFit/>
            </a:bodyPr>
            <a:lstStyle/>
            <a:p>
              <a:pPr algn="ctr" defTabSz="456949"/>
              <a:r>
                <a:rPr lang="en-US" b="1" dirty="0">
                  <a:solidFill>
                    <a:srgbClr val="000000"/>
                  </a:solidFill>
                  <a:latin typeface="Calibri" panose="020F0502020204030204"/>
                </a:rPr>
                <a:t>Operations</a:t>
              </a: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02EDDAFB-CF77-7740-9E96-85FB95883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70" b="95048" l="6550" r="94409">
                          <a14:foregroundMark x1="17572" y1="12300" x2="17572" y2="12300"/>
                          <a14:foregroundMark x1="13099" y1="9904" x2="13099" y2="9904"/>
                          <a14:foregroundMark x1="9585" y1="7987" x2="9585" y2="15016"/>
                          <a14:foregroundMark x1="9585" y1="15016" x2="16294" y2="17732"/>
                          <a14:foregroundMark x1="16294" y1="17732" x2="17572" y2="10703"/>
                          <a14:foregroundMark x1="17572" y1="10703" x2="10703" y2="7668"/>
                          <a14:foregroundMark x1="10703" y1="7668" x2="9105" y2="8147"/>
                          <a14:foregroundMark x1="6869" y1="13259" x2="6869" y2="13259"/>
                          <a14:foregroundMark x1="16773" y1="30671" x2="9425" y2="32109"/>
                          <a14:foregroundMark x1="9425" y1="32109" x2="7188" y2="38658"/>
                          <a14:foregroundMark x1="7188" y1="38658" x2="11022" y2="44728"/>
                          <a14:foregroundMark x1="11022" y1="44728" x2="17891" y2="45048"/>
                          <a14:foregroundMark x1="17891" y1="45048" x2="19489" y2="38019"/>
                          <a14:foregroundMark x1="19489" y1="38019" x2="16773" y2="31470"/>
                          <a14:foregroundMark x1="16773" y1="31470" x2="15974" y2="31310"/>
                          <a14:foregroundMark x1="19649" y1="46965" x2="19649" y2="46965"/>
                          <a14:foregroundMark x1="7827" y1="46965" x2="7827" y2="46965"/>
                          <a14:foregroundMark x1="34665" y1="8147" x2="31789" y2="14856"/>
                          <a14:foregroundMark x1="31789" y1="14856" x2="35942" y2="21246"/>
                          <a14:foregroundMark x1="35942" y1="21246" x2="43131" y2="21246"/>
                          <a14:foregroundMark x1="43131" y1="21246" x2="46326" y2="14696"/>
                          <a14:foregroundMark x1="46326" y1="14696" x2="43610" y2="8147"/>
                          <a14:foregroundMark x1="43610" y1="8147" x2="36422" y2="7348"/>
                          <a14:foregroundMark x1="36422" y1="7348" x2="34665" y2="7987"/>
                          <a14:foregroundMark x1="61661" y1="6869" x2="54792" y2="9744"/>
                          <a14:foregroundMark x1="54792" y1="9744" x2="53994" y2="17093"/>
                          <a14:foregroundMark x1="53994" y1="17093" x2="60863" y2="19968"/>
                          <a14:foregroundMark x1="60863" y1="19968" x2="67572" y2="18211"/>
                          <a14:foregroundMark x1="67572" y1="18211" x2="67732" y2="11182"/>
                          <a14:foregroundMark x1="67732" y1="11182" x2="62460" y2="6550"/>
                          <a14:foregroundMark x1="62460" y1="6550" x2="61661" y2="6550"/>
                          <a14:foregroundMark x1="83227" y1="7188" x2="78754" y2="13099"/>
                          <a14:foregroundMark x1="78754" y1="13099" x2="81629" y2="19489"/>
                          <a14:foregroundMark x1="81629" y1="19489" x2="89297" y2="20607"/>
                          <a14:foregroundMark x1="89297" y1="20607" x2="92652" y2="13898"/>
                          <a14:foregroundMark x1="92652" y1="13898" x2="88498" y2="8147"/>
                          <a14:foregroundMark x1="88498" y1="8147" x2="82907" y2="7188"/>
                          <a14:foregroundMark x1="91853" y1="8626" x2="91853" y2="8626"/>
                          <a14:foregroundMark x1="93131" y1="12141" x2="93131" y2="12141"/>
                          <a14:foregroundMark x1="94249" y1="15495" x2="94249" y2="15495"/>
                          <a14:foregroundMark x1="69010" y1="37540" x2="69010" y2="37540"/>
                          <a14:foregroundMark x1="61981" y1="37540" x2="61981" y2="37540"/>
                          <a14:foregroundMark x1="54952" y1="39297" x2="54952" y2="39297"/>
                          <a14:foregroundMark x1="58466" y1="44569" x2="58466" y2="44569"/>
                          <a14:foregroundMark x1="63578" y1="45208" x2="63578" y2="45208"/>
                          <a14:foregroundMark x1="57348" y1="41054" x2="62620" y2="45847"/>
                          <a14:foregroundMark x1="62620" y1="45847" x2="65335" y2="42332"/>
                          <a14:foregroundMark x1="53355" y1="42971" x2="60224" y2="46006"/>
                          <a14:foregroundMark x1="60224" y1="46006" x2="67252" y2="46006"/>
                          <a14:foregroundMark x1="67252" y1="46006" x2="68690" y2="43291"/>
                          <a14:foregroundMark x1="55591" y1="46805" x2="55591" y2="46805"/>
                          <a14:foregroundMark x1="59105" y1="47923" x2="59105" y2="47923"/>
                          <a14:foregroundMark x1="63898" y1="47923" x2="63898" y2="47923"/>
                          <a14:foregroundMark x1="60703" y1="47764" x2="60703" y2="47764"/>
                          <a14:foregroundMark x1="68530" y1="46326" x2="68530" y2="46326"/>
                          <a14:foregroundMark x1="65016" y1="48083" x2="65016" y2="48083"/>
                          <a14:foregroundMark x1="81789" y1="30671" x2="79872" y2="37380"/>
                          <a14:foregroundMark x1="79872" y1="37380" x2="81470" y2="44409"/>
                          <a14:foregroundMark x1="81470" y1="44409" x2="89297" y2="45687"/>
                          <a14:foregroundMark x1="89297" y1="45687" x2="94409" y2="40895"/>
                          <a14:foregroundMark x1="94409" y1="40895" x2="93610" y2="33866"/>
                          <a14:foregroundMark x1="93610" y1="33866" x2="86901" y2="30831"/>
                          <a14:foregroundMark x1="86901" y1="30831" x2="84345" y2="38658"/>
                          <a14:foregroundMark x1="57827" y1="56070" x2="57029" y2="63419"/>
                          <a14:foregroundMark x1="57029" y1="63419" x2="63738" y2="60383"/>
                          <a14:foregroundMark x1="63738" y1="60383" x2="66294" y2="67252"/>
                          <a14:foregroundMark x1="66294" y1="67252" x2="61981" y2="69968"/>
                          <a14:foregroundMark x1="60543" y1="72364" x2="60543" y2="72364"/>
                          <a14:foregroundMark x1="64537" y1="71246" x2="64537" y2="71246"/>
                          <a14:foregroundMark x1="60543" y1="71246" x2="60543" y2="71246"/>
                          <a14:foregroundMark x1="58466" y1="71086" x2="65655" y2="70927"/>
                          <a14:foregroundMark x1="65655" y1="70927" x2="66933" y2="70128"/>
                          <a14:foregroundMark x1="60863" y1="72843" x2="60863" y2="72843"/>
                          <a14:foregroundMark x1="63898" y1="72204" x2="63898" y2="72204"/>
                          <a14:foregroundMark x1="81629" y1="57029" x2="79233" y2="63738"/>
                          <a14:foregroundMark x1="79233" y1="63738" x2="84824" y2="67891"/>
                          <a14:foregroundMark x1="84824" y1="67891" x2="92173" y2="67412"/>
                          <a14:foregroundMark x1="92173" y1="67412" x2="93450" y2="60543"/>
                          <a14:foregroundMark x1="93450" y1="60543" x2="88818" y2="55272"/>
                          <a14:foregroundMark x1="88818" y1="55272" x2="85783" y2="61981"/>
                          <a14:foregroundMark x1="85783" y1="61981" x2="86102" y2="62300"/>
                          <a14:foregroundMark x1="20767" y1="65495" x2="13099" y2="67252"/>
                          <a14:foregroundMark x1="13099" y1="67252" x2="10863" y2="60703"/>
                          <a14:foregroundMark x1="10863" y1="60703" x2="17732" y2="58626"/>
                          <a14:foregroundMark x1="17732" y1="58626" x2="19329" y2="61661"/>
                          <a14:foregroundMark x1="42492" y1="56550" x2="35463" y2="56869"/>
                          <a14:foregroundMark x1="35463" y1="56869" x2="32268" y2="63259"/>
                          <a14:foregroundMark x1="32268" y1="63259" x2="36262" y2="69010"/>
                          <a14:foregroundMark x1="36262" y1="69010" x2="43610" y2="69649"/>
                          <a14:foregroundMark x1="43610" y1="69649" x2="45527" y2="62939"/>
                          <a14:foregroundMark x1="45527" y1="62939" x2="40895" y2="56869"/>
                          <a14:foregroundMark x1="40895" y1="56869" x2="40096" y2="56869"/>
                          <a14:foregroundMark x1="37859" y1="61981" x2="37859" y2="61981"/>
                          <a14:foregroundMark x1="33227" y1="80671" x2="32748" y2="88019"/>
                          <a14:foregroundMark x1="32748" y1="88019" x2="37859" y2="92812"/>
                          <a14:foregroundMark x1="37859" y1="92812" x2="44249" y2="90256"/>
                          <a14:foregroundMark x1="44249" y1="90256" x2="43770" y2="82748"/>
                          <a14:foregroundMark x1="43770" y1="82748" x2="37700" y2="79073"/>
                          <a14:foregroundMark x1="37700" y1="79073" x2="33227" y2="80831"/>
                          <a14:foregroundMark x1="38019" y1="95048" x2="38019" y2="95048"/>
                          <a14:foregroundMark x1="30351" y1="10863" x2="30351" y2="10863"/>
                          <a14:foregroundMark x1="40415" y1="6869" x2="40415" y2="6869"/>
                          <a14:foregroundMark x1="42332" y1="7188" x2="42332" y2="7188"/>
                          <a14:foregroundMark x1="40895" y1="6070" x2="40895" y2="6070"/>
                          <a14:foregroundMark x1="10703" y1="79073" x2="17093" y2="81949"/>
                          <a14:foregroundMark x1="17093" y1="81949" x2="18850" y2="89137"/>
                          <a14:foregroundMark x1="18850" y1="89137" x2="12460" y2="92173"/>
                          <a14:foregroundMark x1="12460" y1="92173" x2="6550" y2="87220"/>
                          <a14:foregroundMark x1="6550" y1="87220" x2="9904" y2="80990"/>
                          <a14:foregroundMark x1="9904" y1="80990" x2="10224" y2="80831"/>
                          <a14:foregroundMark x1="19169" y1="94569" x2="19169" y2="94569"/>
                          <a14:foregroundMark x1="7827" y1="94089" x2="7827" y2="94089"/>
                          <a14:foregroundMark x1="20288" y1="94409" x2="20288" y2="94409"/>
                          <a14:foregroundMark x1="57668" y1="79553" x2="52077" y2="84505"/>
                          <a14:foregroundMark x1="52077" y1="84505" x2="56869" y2="90575"/>
                          <a14:foregroundMark x1="56869" y1="90575" x2="64537" y2="89936"/>
                          <a14:foregroundMark x1="64537" y1="89936" x2="67572" y2="83546"/>
                          <a14:foregroundMark x1="67572" y1="83546" x2="60703" y2="79712"/>
                          <a14:foregroundMark x1="60703" y1="79712" x2="60224" y2="79712"/>
                          <a14:foregroundMark x1="81310" y1="83067" x2="85144" y2="88978"/>
                          <a14:foregroundMark x1="85144" y1="88978" x2="92013" y2="87380"/>
                          <a14:foregroundMark x1="92013" y1="87380" x2="86741" y2="82268"/>
                          <a14:foregroundMark x1="86741" y1="82268" x2="84345" y2="82109"/>
                        </a14:backgroundRemoval>
                      </a14:imgEffect>
                    </a14:imgLayer>
                  </a14:imgProps>
                </a:ext>
              </a:extLst>
            </a:blip>
            <a:srcRect l="74053" t="25730" b="47691"/>
            <a:stretch/>
          </p:blipFill>
          <p:spPr>
            <a:xfrm>
              <a:off x="10030794" y="3550349"/>
              <a:ext cx="941806" cy="964736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5452C57-BA97-7249-A6F0-F75DB33D3A5A}"/>
              </a:ext>
            </a:extLst>
          </p:cNvPr>
          <p:cNvGrpSpPr/>
          <p:nvPr/>
        </p:nvGrpSpPr>
        <p:grpSpPr>
          <a:xfrm>
            <a:off x="3614113" y="1936345"/>
            <a:ext cx="1133294" cy="913864"/>
            <a:chOff x="4817229" y="2581793"/>
            <a:chExt cx="1511059" cy="1218485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5D6DD9D-6D79-4746-BCE0-F98201023F76}"/>
                </a:ext>
              </a:extLst>
            </p:cNvPr>
            <p:cNvSpPr txBox="1"/>
            <p:nvPr/>
          </p:nvSpPr>
          <p:spPr>
            <a:xfrm>
              <a:off x="4817229" y="2581793"/>
              <a:ext cx="1511059" cy="121848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40749"/>
                </a:avLst>
              </a:prstTxWarp>
              <a:spAutoFit/>
            </a:bodyPr>
            <a:lstStyle/>
            <a:p>
              <a:pPr algn="ctr" defTabSz="456949"/>
              <a:r>
                <a:rPr lang="en-US" b="1" dirty="0">
                  <a:solidFill>
                    <a:srgbClr val="000000"/>
                  </a:solidFill>
                  <a:latin typeface="Calibri" panose="020F0502020204030204"/>
                </a:rPr>
                <a:t>Hardware Dev</a:t>
              </a: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5B4555DE-0568-484C-82B1-E202734899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070" b="95048" l="6550" r="94409">
                          <a14:foregroundMark x1="17572" y1="12300" x2="17572" y2="12300"/>
                          <a14:foregroundMark x1="13099" y1="9904" x2="13099" y2="9904"/>
                          <a14:foregroundMark x1="9585" y1="7987" x2="9585" y2="15016"/>
                          <a14:foregroundMark x1="9585" y1="15016" x2="16294" y2="17732"/>
                          <a14:foregroundMark x1="16294" y1="17732" x2="17572" y2="10703"/>
                          <a14:foregroundMark x1="17572" y1="10703" x2="10703" y2="7668"/>
                          <a14:foregroundMark x1="10703" y1="7668" x2="9105" y2="8147"/>
                          <a14:foregroundMark x1="6869" y1="13259" x2="6869" y2="13259"/>
                          <a14:foregroundMark x1="16773" y1="30671" x2="9425" y2="32109"/>
                          <a14:foregroundMark x1="9425" y1="32109" x2="7188" y2="38658"/>
                          <a14:foregroundMark x1="7188" y1="38658" x2="11022" y2="44728"/>
                          <a14:foregroundMark x1="11022" y1="44728" x2="17891" y2="45048"/>
                          <a14:foregroundMark x1="17891" y1="45048" x2="19489" y2="38019"/>
                          <a14:foregroundMark x1="19489" y1="38019" x2="16773" y2="31470"/>
                          <a14:foregroundMark x1="16773" y1="31470" x2="15974" y2="31310"/>
                          <a14:foregroundMark x1="19649" y1="46965" x2="19649" y2="46965"/>
                          <a14:foregroundMark x1="7827" y1="46965" x2="7827" y2="46965"/>
                          <a14:foregroundMark x1="34665" y1="8147" x2="31789" y2="14856"/>
                          <a14:foregroundMark x1="31789" y1="14856" x2="35942" y2="21246"/>
                          <a14:foregroundMark x1="35942" y1="21246" x2="43131" y2="21246"/>
                          <a14:foregroundMark x1="43131" y1="21246" x2="46326" y2="14696"/>
                          <a14:foregroundMark x1="46326" y1="14696" x2="43610" y2="8147"/>
                          <a14:foregroundMark x1="43610" y1="8147" x2="36422" y2="7348"/>
                          <a14:foregroundMark x1="36422" y1="7348" x2="34665" y2="7987"/>
                          <a14:foregroundMark x1="61661" y1="6869" x2="54792" y2="9744"/>
                          <a14:foregroundMark x1="54792" y1="9744" x2="53994" y2="17093"/>
                          <a14:foregroundMark x1="53994" y1="17093" x2="60863" y2="19968"/>
                          <a14:foregroundMark x1="60863" y1="19968" x2="67572" y2="18211"/>
                          <a14:foregroundMark x1="67572" y1="18211" x2="67732" y2="11182"/>
                          <a14:foregroundMark x1="67732" y1="11182" x2="62460" y2="6550"/>
                          <a14:foregroundMark x1="62460" y1="6550" x2="61661" y2="6550"/>
                          <a14:foregroundMark x1="83227" y1="7188" x2="78754" y2="13099"/>
                          <a14:foregroundMark x1="78754" y1="13099" x2="81629" y2="19489"/>
                          <a14:foregroundMark x1="81629" y1="19489" x2="89297" y2="20607"/>
                          <a14:foregroundMark x1="89297" y1="20607" x2="92652" y2="13898"/>
                          <a14:foregroundMark x1="92652" y1="13898" x2="88498" y2="8147"/>
                          <a14:foregroundMark x1="88498" y1="8147" x2="82907" y2="7188"/>
                          <a14:foregroundMark x1="91853" y1="8626" x2="91853" y2="8626"/>
                          <a14:foregroundMark x1="93131" y1="12141" x2="93131" y2="12141"/>
                          <a14:foregroundMark x1="94249" y1="15495" x2="94249" y2="15495"/>
                          <a14:foregroundMark x1="69010" y1="37540" x2="69010" y2="37540"/>
                          <a14:foregroundMark x1="61981" y1="37540" x2="61981" y2="37540"/>
                          <a14:foregroundMark x1="54952" y1="39297" x2="54952" y2="39297"/>
                          <a14:foregroundMark x1="58466" y1="44569" x2="58466" y2="44569"/>
                          <a14:foregroundMark x1="63578" y1="45208" x2="63578" y2="45208"/>
                          <a14:foregroundMark x1="57348" y1="41054" x2="62620" y2="45847"/>
                          <a14:foregroundMark x1="62620" y1="45847" x2="65335" y2="42332"/>
                          <a14:foregroundMark x1="53355" y1="42971" x2="60224" y2="46006"/>
                          <a14:foregroundMark x1="60224" y1="46006" x2="67252" y2="46006"/>
                          <a14:foregroundMark x1="67252" y1="46006" x2="68690" y2="43291"/>
                          <a14:foregroundMark x1="55591" y1="46805" x2="55591" y2="46805"/>
                          <a14:foregroundMark x1="59105" y1="47923" x2="59105" y2="47923"/>
                          <a14:foregroundMark x1="63898" y1="47923" x2="63898" y2="47923"/>
                          <a14:foregroundMark x1="60703" y1="47764" x2="60703" y2="47764"/>
                          <a14:foregroundMark x1="68530" y1="46326" x2="68530" y2="46326"/>
                          <a14:foregroundMark x1="65016" y1="48083" x2="65016" y2="48083"/>
                          <a14:foregroundMark x1="81789" y1="30671" x2="79872" y2="37380"/>
                          <a14:foregroundMark x1="79872" y1="37380" x2="81470" y2="44409"/>
                          <a14:foregroundMark x1="81470" y1="44409" x2="89297" y2="45687"/>
                          <a14:foregroundMark x1="89297" y1="45687" x2="94409" y2="40895"/>
                          <a14:foregroundMark x1="94409" y1="40895" x2="93610" y2="33866"/>
                          <a14:foregroundMark x1="93610" y1="33866" x2="86901" y2="30831"/>
                          <a14:foregroundMark x1="86901" y1="30831" x2="84345" y2="38658"/>
                          <a14:foregroundMark x1="57827" y1="56070" x2="57029" y2="63419"/>
                          <a14:foregroundMark x1="57029" y1="63419" x2="63738" y2="60383"/>
                          <a14:foregroundMark x1="63738" y1="60383" x2="66294" y2="67252"/>
                          <a14:foregroundMark x1="66294" y1="67252" x2="61981" y2="69968"/>
                          <a14:foregroundMark x1="60543" y1="72364" x2="60543" y2="72364"/>
                          <a14:foregroundMark x1="64537" y1="71246" x2="64537" y2="71246"/>
                          <a14:foregroundMark x1="60543" y1="71246" x2="60543" y2="71246"/>
                          <a14:foregroundMark x1="58466" y1="71086" x2="65655" y2="70927"/>
                          <a14:foregroundMark x1="65655" y1="70927" x2="66933" y2="70128"/>
                          <a14:foregroundMark x1="60863" y1="72843" x2="60863" y2="72843"/>
                          <a14:foregroundMark x1="63898" y1="72204" x2="63898" y2="72204"/>
                          <a14:foregroundMark x1="81629" y1="57029" x2="79233" y2="63738"/>
                          <a14:foregroundMark x1="79233" y1="63738" x2="84824" y2="67891"/>
                          <a14:foregroundMark x1="84824" y1="67891" x2="92173" y2="67412"/>
                          <a14:foregroundMark x1="92173" y1="67412" x2="93450" y2="60543"/>
                          <a14:foregroundMark x1="93450" y1="60543" x2="88818" y2="55272"/>
                          <a14:foregroundMark x1="88818" y1="55272" x2="85783" y2="61981"/>
                          <a14:foregroundMark x1="85783" y1="61981" x2="86102" y2="62300"/>
                          <a14:foregroundMark x1="20767" y1="65495" x2="13099" y2="67252"/>
                          <a14:foregroundMark x1="13099" y1="67252" x2="10863" y2="60703"/>
                          <a14:foregroundMark x1="10863" y1="60703" x2="17732" y2="58626"/>
                          <a14:foregroundMark x1="17732" y1="58626" x2="19329" y2="61661"/>
                          <a14:foregroundMark x1="42492" y1="56550" x2="35463" y2="56869"/>
                          <a14:foregroundMark x1="35463" y1="56869" x2="32268" y2="63259"/>
                          <a14:foregroundMark x1="32268" y1="63259" x2="36262" y2="69010"/>
                          <a14:foregroundMark x1="36262" y1="69010" x2="43610" y2="69649"/>
                          <a14:foregroundMark x1="43610" y1="69649" x2="45527" y2="62939"/>
                          <a14:foregroundMark x1="45527" y1="62939" x2="40895" y2="56869"/>
                          <a14:foregroundMark x1="40895" y1="56869" x2="40096" y2="56869"/>
                          <a14:foregroundMark x1="37859" y1="61981" x2="37859" y2="61981"/>
                          <a14:foregroundMark x1="33227" y1="80671" x2="32748" y2="88019"/>
                          <a14:foregroundMark x1="32748" y1="88019" x2="37859" y2="92812"/>
                          <a14:foregroundMark x1="37859" y1="92812" x2="44249" y2="90256"/>
                          <a14:foregroundMark x1="44249" y1="90256" x2="43770" y2="82748"/>
                          <a14:foregroundMark x1="43770" y1="82748" x2="37700" y2="79073"/>
                          <a14:foregroundMark x1="37700" y1="79073" x2="33227" y2="80831"/>
                          <a14:foregroundMark x1="38019" y1="95048" x2="38019" y2="95048"/>
                          <a14:foregroundMark x1="30351" y1="10863" x2="30351" y2="10863"/>
                          <a14:foregroundMark x1="40415" y1="6869" x2="40415" y2="6869"/>
                          <a14:foregroundMark x1="42332" y1="7188" x2="42332" y2="7188"/>
                          <a14:foregroundMark x1="40895" y1="6070" x2="40895" y2="6070"/>
                          <a14:foregroundMark x1="10703" y1="79073" x2="17093" y2="81949"/>
                          <a14:foregroundMark x1="17093" y1="81949" x2="18850" y2="89137"/>
                          <a14:foregroundMark x1="18850" y1="89137" x2="12460" y2="92173"/>
                          <a14:foregroundMark x1="12460" y1="92173" x2="6550" y2="87220"/>
                          <a14:foregroundMark x1="6550" y1="87220" x2="9904" y2="80990"/>
                          <a14:foregroundMark x1="9904" y1="80990" x2="10224" y2="80831"/>
                          <a14:foregroundMark x1="19169" y1="94569" x2="19169" y2="94569"/>
                          <a14:foregroundMark x1="7827" y1="94089" x2="7827" y2="94089"/>
                          <a14:foregroundMark x1="20288" y1="94409" x2="20288" y2="94409"/>
                          <a14:foregroundMark x1="57668" y1="79553" x2="52077" y2="84505"/>
                          <a14:foregroundMark x1="52077" y1="84505" x2="56869" y2="90575"/>
                          <a14:foregroundMark x1="56869" y1="90575" x2="64537" y2="89936"/>
                          <a14:foregroundMark x1="64537" y1="89936" x2="67572" y2="83546"/>
                          <a14:foregroundMark x1="67572" y1="83546" x2="60703" y2="79712"/>
                          <a14:foregroundMark x1="60703" y1="79712" x2="60224" y2="79712"/>
                          <a14:foregroundMark x1="81310" y1="83067" x2="85144" y2="88978"/>
                          <a14:foregroundMark x1="85144" y1="88978" x2="92013" y2="87380"/>
                          <a14:foregroundMark x1="92013" y1="87380" x2="86741" y2="82268"/>
                          <a14:foregroundMark x1="86741" y1="82268" x2="84345" y2="82109"/>
                        </a14:backgroundRemoval>
                      </a14:imgEffect>
                    </a14:imgLayer>
                  </a14:imgProps>
                </a:ext>
              </a:extLst>
            </a:blip>
            <a:srcRect l="50760" t="74004" r="25574" b="1567"/>
            <a:stretch/>
          </p:blipFill>
          <p:spPr>
            <a:xfrm>
              <a:off x="5143269" y="2761544"/>
              <a:ext cx="858981" cy="886691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1C397DC-E3ED-DC40-90A2-7A12F33D6FA4}"/>
              </a:ext>
            </a:extLst>
          </p:cNvPr>
          <p:cNvGrpSpPr/>
          <p:nvPr/>
        </p:nvGrpSpPr>
        <p:grpSpPr>
          <a:xfrm>
            <a:off x="643867" y="2569761"/>
            <a:ext cx="1133294" cy="913864"/>
            <a:chOff x="508332" y="3595214"/>
            <a:chExt cx="1511059" cy="1218485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24BE97C-D33A-654E-BE02-C2E4FA73FF46}"/>
                </a:ext>
              </a:extLst>
            </p:cNvPr>
            <p:cNvSpPr txBox="1"/>
            <p:nvPr/>
          </p:nvSpPr>
          <p:spPr>
            <a:xfrm>
              <a:off x="508332" y="3595214"/>
              <a:ext cx="1511059" cy="121848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40749"/>
                </a:avLst>
              </a:prstTxWarp>
              <a:spAutoFit/>
            </a:bodyPr>
            <a:lstStyle/>
            <a:p>
              <a:pPr algn="ctr" defTabSz="456949"/>
              <a:r>
                <a:rPr lang="en-US" b="1" dirty="0">
                  <a:solidFill>
                    <a:srgbClr val="000000"/>
                  </a:solidFill>
                  <a:latin typeface="Calibri" panose="020F0502020204030204"/>
                </a:rPr>
                <a:t>Legal</a:t>
              </a:r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560401BF-2587-9849-B71E-5FF67DF9A7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6070" b="95048" l="6550" r="94409">
                          <a14:foregroundMark x1="17572" y1="12300" x2="17572" y2="12300"/>
                          <a14:foregroundMark x1="13099" y1="9904" x2="13099" y2="9904"/>
                          <a14:foregroundMark x1="9585" y1="7987" x2="9585" y2="15016"/>
                          <a14:foregroundMark x1="9585" y1="15016" x2="16294" y2="17732"/>
                          <a14:foregroundMark x1="16294" y1="17732" x2="17572" y2="10703"/>
                          <a14:foregroundMark x1="17572" y1="10703" x2="10703" y2="7668"/>
                          <a14:foregroundMark x1="10703" y1="7668" x2="9105" y2="8147"/>
                          <a14:foregroundMark x1="6869" y1="13259" x2="6869" y2="13259"/>
                          <a14:foregroundMark x1="16773" y1="30671" x2="9425" y2="32109"/>
                          <a14:foregroundMark x1="9425" y1="32109" x2="7188" y2="38658"/>
                          <a14:foregroundMark x1="7188" y1="38658" x2="11022" y2="44728"/>
                          <a14:foregroundMark x1="11022" y1="44728" x2="17891" y2="45048"/>
                          <a14:foregroundMark x1="17891" y1="45048" x2="19489" y2="38019"/>
                          <a14:foregroundMark x1="19489" y1="38019" x2="16773" y2="31470"/>
                          <a14:foregroundMark x1="16773" y1="31470" x2="15974" y2="31310"/>
                          <a14:foregroundMark x1="19649" y1="46965" x2="19649" y2="46965"/>
                          <a14:foregroundMark x1="7827" y1="46965" x2="7827" y2="46965"/>
                          <a14:foregroundMark x1="34665" y1="8147" x2="31789" y2="14856"/>
                          <a14:foregroundMark x1="31789" y1="14856" x2="35942" y2="21246"/>
                          <a14:foregroundMark x1="35942" y1="21246" x2="43131" y2="21246"/>
                          <a14:foregroundMark x1="43131" y1="21246" x2="46326" y2="14696"/>
                          <a14:foregroundMark x1="46326" y1="14696" x2="43610" y2="8147"/>
                          <a14:foregroundMark x1="43610" y1="8147" x2="36422" y2="7348"/>
                          <a14:foregroundMark x1="36422" y1="7348" x2="34665" y2="7987"/>
                          <a14:foregroundMark x1="61661" y1="6869" x2="54792" y2="9744"/>
                          <a14:foregroundMark x1="54792" y1="9744" x2="53994" y2="17093"/>
                          <a14:foregroundMark x1="53994" y1="17093" x2="60863" y2="19968"/>
                          <a14:foregroundMark x1="60863" y1="19968" x2="67572" y2="18211"/>
                          <a14:foregroundMark x1="67572" y1="18211" x2="67732" y2="11182"/>
                          <a14:foregroundMark x1="67732" y1="11182" x2="62460" y2="6550"/>
                          <a14:foregroundMark x1="62460" y1="6550" x2="61661" y2="6550"/>
                          <a14:foregroundMark x1="83227" y1="7188" x2="78754" y2="13099"/>
                          <a14:foregroundMark x1="78754" y1="13099" x2="81629" y2="19489"/>
                          <a14:foregroundMark x1="81629" y1="19489" x2="89297" y2="20607"/>
                          <a14:foregroundMark x1="89297" y1="20607" x2="92652" y2="13898"/>
                          <a14:foregroundMark x1="92652" y1="13898" x2="88498" y2="8147"/>
                          <a14:foregroundMark x1="88498" y1="8147" x2="82907" y2="7188"/>
                          <a14:foregroundMark x1="91853" y1="8626" x2="91853" y2="8626"/>
                          <a14:foregroundMark x1="93131" y1="12141" x2="93131" y2="12141"/>
                          <a14:foregroundMark x1="94249" y1="15495" x2="94249" y2="15495"/>
                          <a14:foregroundMark x1="69010" y1="37540" x2="69010" y2="37540"/>
                          <a14:foregroundMark x1="61981" y1="37540" x2="61981" y2="37540"/>
                          <a14:foregroundMark x1="54952" y1="39297" x2="54952" y2="39297"/>
                          <a14:foregroundMark x1="58466" y1="44569" x2="58466" y2="44569"/>
                          <a14:foregroundMark x1="63578" y1="45208" x2="63578" y2="45208"/>
                          <a14:foregroundMark x1="57348" y1="41054" x2="62620" y2="45847"/>
                          <a14:foregroundMark x1="62620" y1="45847" x2="65335" y2="42332"/>
                          <a14:foregroundMark x1="53355" y1="42971" x2="60224" y2="46006"/>
                          <a14:foregroundMark x1="60224" y1="46006" x2="67252" y2="46006"/>
                          <a14:foregroundMark x1="67252" y1="46006" x2="68690" y2="43291"/>
                          <a14:foregroundMark x1="55591" y1="46805" x2="55591" y2="46805"/>
                          <a14:foregroundMark x1="59105" y1="47923" x2="59105" y2="47923"/>
                          <a14:foregroundMark x1="63898" y1="47923" x2="63898" y2="47923"/>
                          <a14:foregroundMark x1="60703" y1="47764" x2="60703" y2="47764"/>
                          <a14:foregroundMark x1="68530" y1="46326" x2="68530" y2="46326"/>
                          <a14:foregroundMark x1="65016" y1="48083" x2="65016" y2="48083"/>
                          <a14:foregroundMark x1="81789" y1="30671" x2="79872" y2="37380"/>
                          <a14:foregroundMark x1="79872" y1="37380" x2="81470" y2="44409"/>
                          <a14:foregroundMark x1="81470" y1="44409" x2="89297" y2="45687"/>
                          <a14:foregroundMark x1="89297" y1="45687" x2="94409" y2="40895"/>
                          <a14:foregroundMark x1="94409" y1="40895" x2="93610" y2="33866"/>
                          <a14:foregroundMark x1="93610" y1="33866" x2="86901" y2="30831"/>
                          <a14:foregroundMark x1="86901" y1="30831" x2="84345" y2="38658"/>
                          <a14:foregroundMark x1="57827" y1="56070" x2="57029" y2="63419"/>
                          <a14:foregroundMark x1="57029" y1="63419" x2="63738" y2="60383"/>
                          <a14:foregroundMark x1="63738" y1="60383" x2="66294" y2="67252"/>
                          <a14:foregroundMark x1="66294" y1="67252" x2="61981" y2="69968"/>
                          <a14:foregroundMark x1="60543" y1="72364" x2="60543" y2="72364"/>
                          <a14:foregroundMark x1="64537" y1="71246" x2="64537" y2="71246"/>
                          <a14:foregroundMark x1="60543" y1="71246" x2="60543" y2="71246"/>
                          <a14:foregroundMark x1="58466" y1="71086" x2="65655" y2="70927"/>
                          <a14:foregroundMark x1="65655" y1="70927" x2="66933" y2="70128"/>
                          <a14:foregroundMark x1="60863" y1="72843" x2="60863" y2="72843"/>
                          <a14:foregroundMark x1="63898" y1="72204" x2="63898" y2="72204"/>
                          <a14:foregroundMark x1="81629" y1="57029" x2="79233" y2="63738"/>
                          <a14:foregroundMark x1="79233" y1="63738" x2="84824" y2="67891"/>
                          <a14:foregroundMark x1="84824" y1="67891" x2="92173" y2="67412"/>
                          <a14:foregroundMark x1="92173" y1="67412" x2="93450" y2="60543"/>
                          <a14:foregroundMark x1="93450" y1="60543" x2="88818" y2="55272"/>
                          <a14:foregroundMark x1="88818" y1="55272" x2="85783" y2="61981"/>
                          <a14:foregroundMark x1="85783" y1="61981" x2="86102" y2="62300"/>
                          <a14:foregroundMark x1="20767" y1="65495" x2="13099" y2="67252"/>
                          <a14:foregroundMark x1="13099" y1="67252" x2="10863" y2="60703"/>
                          <a14:foregroundMark x1="10863" y1="60703" x2="17732" y2="58626"/>
                          <a14:foregroundMark x1="17732" y1="58626" x2="19329" y2="61661"/>
                          <a14:foregroundMark x1="42492" y1="56550" x2="35463" y2="56869"/>
                          <a14:foregroundMark x1="35463" y1="56869" x2="32268" y2="63259"/>
                          <a14:foregroundMark x1="32268" y1="63259" x2="36262" y2="69010"/>
                          <a14:foregroundMark x1="36262" y1="69010" x2="43610" y2="69649"/>
                          <a14:foregroundMark x1="43610" y1="69649" x2="45527" y2="62939"/>
                          <a14:foregroundMark x1="45527" y1="62939" x2="40895" y2="56869"/>
                          <a14:foregroundMark x1="40895" y1="56869" x2="40096" y2="56869"/>
                          <a14:foregroundMark x1="37859" y1="61981" x2="37859" y2="61981"/>
                          <a14:foregroundMark x1="33227" y1="80671" x2="32748" y2="88019"/>
                          <a14:foregroundMark x1="32748" y1="88019" x2="37859" y2="92812"/>
                          <a14:foregroundMark x1="37859" y1="92812" x2="44249" y2="90256"/>
                          <a14:foregroundMark x1="44249" y1="90256" x2="43770" y2="82748"/>
                          <a14:foregroundMark x1="43770" y1="82748" x2="37700" y2="79073"/>
                          <a14:foregroundMark x1="37700" y1="79073" x2="33227" y2="80831"/>
                          <a14:foregroundMark x1="38019" y1="95048" x2="38019" y2="95048"/>
                          <a14:foregroundMark x1="30351" y1="10863" x2="30351" y2="10863"/>
                          <a14:foregroundMark x1="40415" y1="6869" x2="40415" y2="6869"/>
                          <a14:foregroundMark x1="42332" y1="7188" x2="42332" y2="7188"/>
                          <a14:foregroundMark x1="40895" y1="6070" x2="40895" y2="6070"/>
                          <a14:foregroundMark x1="10703" y1="79073" x2="17093" y2="81949"/>
                          <a14:foregroundMark x1="17093" y1="81949" x2="18850" y2="89137"/>
                          <a14:foregroundMark x1="18850" y1="89137" x2="12460" y2="92173"/>
                          <a14:foregroundMark x1="12460" y1="92173" x2="6550" y2="87220"/>
                          <a14:foregroundMark x1="6550" y1="87220" x2="9904" y2="80990"/>
                          <a14:foregroundMark x1="9904" y1="80990" x2="10224" y2="80831"/>
                          <a14:foregroundMark x1="19169" y1="94569" x2="19169" y2="94569"/>
                          <a14:foregroundMark x1="7827" y1="94089" x2="7827" y2="94089"/>
                          <a14:foregroundMark x1="20288" y1="94409" x2="20288" y2="94409"/>
                          <a14:foregroundMark x1="57668" y1="79553" x2="52077" y2="84505"/>
                          <a14:foregroundMark x1="52077" y1="84505" x2="56869" y2="90575"/>
                          <a14:foregroundMark x1="56869" y1="90575" x2="64537" y2="89936"/>
                          <a14:foregroundMark x1="64537" y1="89936" x2="67572" y2="83546"/>
                          <a14:foregroundMark x1="67572" y1="83546" x2="60703" y2="79712"/>
                          <a14:foregroundMark x1="60703" y1="79712" x2="60224" y2="79712"/>
                          <a14:foregroundMark x1="81310" y1="83067" x2="85144" y2="88978"/>
                          <a14:foregroundMark x1="85144" y1="88978" x2="92013" y2="87380"/>
                          <a14:foregroundMark x1="92013" y1="87380" x2="86741" y2="82268"/>
                          <a14:foregroundMark x1="86741" y1="82268" x2="84345" y2="82109"/>
                        </a14:backgroundRemoval>
                      </a14:imgEffect>
                    </a14:imgLayer>
                  </a14:imgProps>
                </a:ext>
              </a:extLst>
            </a:blip>
            <a:srcRect l="26197" t="50961" r="48251" b="23845"/>
            <a:stretch/>
          </p:blipFill>
          <p:spPr>
            <a:xfrm>
              <a:off x="822086" y="3774705"/>
              <a:ext cx="927463" cy="914448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41242D1-97BC-F541-A3B9-A16A5C8727E1}"/>
              </a:ext>
            </a:extLst>
          </p:cNvPr>
          <p:cNvGrpSpPr/>
          <p:nvPr/>
        </p:nvGrpSpPr>
        <p:grpSpPr>
          <a:xfrm>
            <a:off x="3023953" y="2639736"/>
            <a:ext cx="1133294" cy="913864"/>
            <a:chOff x="6348209" y="2434502"/>
            <a:chExt cx="1511059" cy="1218485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4FB19293-86F0-FC41-A837-81E0D2ECFE0B}"/>
                </a:ext>
              </a:extLst>
            </p:cNvPr>
            <p:cNvSpPr txBox="1"/>
            <p:nvPr/>
          </p:nvSpPr>
          <p:spPr>
            <a:xfrm>
              <a:off x="6348209" y="2434502"/>
              <a:ext cx="1511059" cy="121848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40749"/>
                </a:avLst>
              </a:prstTxWarp>
              <a:spAutoFit/>
            </a:bodyPr>
            <a:lstStyle/>
            <a:p>
              <a:pPr algn="ctr" defTabSz="456949"/>
              <a:r>
                <a:rPr lang="en-US" b="1" dirty="0">
                  <a:solidFill>
                    <a:srgbClr val="000000"/>
                  </a:solidFill>
                  <a:latin typeface="Calibri" panose="020F0502020204030204"/>
                </a:rPr>
                <a:t>Infrastructure</a:t>
              </a:r>
            </a:p>
          </p:txBody>
        </p: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E286750D-6D7D-FF4B-9BAC-3622CED133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70" b="95048" l="6550" r="94409">
                          <a14:foregroundMark x1="17572" y1="12300" x2="17572" y2="12300"/>
                          <a14:foregroundMark x1="13099" y1="9904" x2="13099" y2="9904"/>
                          <a14:foregroundMark x1="9585" y1="7987" x2="9585" y2="15016"/>
                          <a14:foregroundMark x1="9585" y1="15016" x2="16294" y2="17732"/>
                          <a14:foregroundMark x1="16294" y1="17732" x2="17572" y2="10703"/>
                          <a14:foregroundMark x1="17572" y1="10703" x2="10703" y2="7668"/>
                          <a14:foregroundMark x1="10703" y1="7668" x2="9105" y2="8147"/>
                          <a14:foregroundMark x1="6869" y1="13259" x2="6869" y2="13259"/>
                          <a14:foregroundMark x1="16773" y1="30671" x2="9425" y2="32109"/>
                          <a14:foregroundMark x1="9425" y1="32109" x2="7188" y2="38658"/>
                          <a14:foregroundMark x1="7188" y1="38658" x2="11022" y2="44728"/>
                          <a14:foregroundMark x1="11022" y1="44728" x2="17891" y2="45048"/>
                          <a14:foregroundMark x1="17891" y1="45048" x2="19489" y2="38019"/>
                          <a14:foregroundMark x1="19489" y1="38019" x2="16773" y2="31470"/>
                          <a14:foregroundMark x1="16773" y1="31470" x2="15974" y2="31310"/>
                          <a14:foregroundMark x1="19649" y1="46965" x2="19649" y2="46965"/>
                          <a14:foregroundMark x1="7827" y1="46965" x2="7827" y2="46965"/>
                          <a14:foregroundMark x1="34665" y1="8147" x2="31789" y2="14856"/>
                          <a14:foregroundMark x1="31789" y1="14856" x2="35942" y2="21246"/>
                          <a14:foregroundMark x1="35942" y1="21246" x2="43131" y2="21246"/>
                          <a14:foregroundMark x1="43131" y1="21246" x2="46326" y2="14696"/>
                          <a14:foregroundMark x1="46326" y1="14696" x2="43610" y2="8147"/>
                          <a14:foregroundMark x1="43610" y1="8147" x2="36422" y2="7348"/>
                          <a14:foregroundMark x1="36422" y1="7348" x2="34665" y2="7987"/>
                          <a14:foregroundMark x1="61661" y1="6869" x2="54792" y2="9744"/>
                          <a14:foregroundMark x1="54792" y1="9744" x2="53994" y2="17093"/>
                          <a14:foregroundMark x1="53994" y1="17093" x2="60863" y2="19968"/>
                          <a14:foregroundMark x1="60863" y1="19968" x2="67572" y2="18211"/>
                          <a14:foregroundMark x1="67572" y1="18211" x2="67732" y2="11182"/>
                          <a14:foregroundMark x1="67732" y1="11182" x2="62460" y2="6550"/>
                          <a14:foregroundMark x1="62460" y1="6550" x2="61661" y2="6550"/>
                          <a14:foregroundMark x1="83227" y1="7188" x2="78754" y2="13099"/>
                          <a14:foregroundMark x1="78754" y1="13099" x2="81629" y2="19489"/>
                          <a14:foregroundMark x1="81629" y1="19489" x2="89297" y2="20607"/>
                          <a14:foregroundMark x1="89297" y1="20607" x2="92652" y2="13898"/>
                          <a14:foregroundMark x1="92652" y1="13898" x2="88498" y2="8147"/>
                          <a14:foregroundMark x1="88498" y1="8147" x2="82907" y2="7188"/>
                          <a14:foregroundMark x1="91853" y1="8626" x2="91853" y2="8626"/>
                          <a14:foregroundMark x1="93131" y1="12141" x2="93131" y2="12141"/>
                          <a14:foregroundMark x1="94249" y1="15495" x2="94249" y2="15495"/>
                          <a14:foregroundMark x1="69010" y1="37540" x2="69010" y2="37540"/>
                          <a14:foregroundMark x1="61981" y1="37540" x2="61981" y2="37540"/>
                          <a14:foregroundMark x1="54952" y1="39297" x2="54952" y2="39297"/>
                          <a14:foregroundMark x1="58466" y1="44569" x2="58466" y2="44569"/>
                          <a14:foregroundMark x1="63578" y1="45208" x2="63578" y2="45208"/>
                          <a14:foregroundMark x1="57348" y1="41054" x2="62620" y2="45847"/>
                          <a14:foregroundMark x1="62620" y1="45847" x2="65335" y2="42332"/>
                          <a14:foregroundMark x1="53355" y1="42971" x2="60224" y2="46006"/>
                          <a14:foregroundMark x1="60224" y1="46006" x2="67252" y2="46006"/>
                          <a14:foregroundMark x1="67252" y1="46006" x2="68690" y2="43291"/>
                          <a14:foregroundMark x1="55591" y1="46805" x2="55591" y2="46805"/>
                          <a14:foregroundMark x1="59105" y1="47923" x2="59105" y2="47923"/>
                          <a14:foregroundMark x1="63898" y1="47923" x2="63898" y2="47923"/>
                          <a14:foregroundMark x1="60703" y1="47764" x2="60703" y2="47764"/>
                          <a14:foregroundMark x1="68530" y1="46326" x2="68530" y2="46326"/>
                          <a14:foregroundMark x1="65016" y1="48083" x2="65016" y2="48083"/>
                          <a14:foregroundMark x1="81789" y1="30671" x2="79872" y2="37380"/>
                          <a14:foregroundMark x1="79872" y1="37380" x2="81470" y2="44409"/>
                          <a14:foregroundMark x1="81470" y1="44409" x2="89297" y2="45687"/>
                          <a14:foregroundMark x1="89297" y1="45687" x2="94409" y2="40895"/>
                          <a14:foregroundMark x1="94409" y1="40895" x2="93610" y2="33866"/>
                          <a14:foregroundMark x1="93610" y1="33866" x2="86901" y2="30831"/>
                          <a14:foregroundMark x1="86901" y1="30831" x2="84345" y2="38658"/>
                          <a14:foregroundMark x1="57827" y1="56070" x2="57029" y2="63419"/>
                          <a14:foregroundMark x1="57029" y1="63419" x2="63738" y2="60383"/>
                          <a14:foregroundMark x1="63738" y1="60383" x2="66294" y2="67252"/>
                          <a14:foregroundMark x1="66294" y1="67252" x2="61981" y2="69968"/>
                          <a14:foregroundMark x1="60543" y1="72364" x2="60543" y2="72364"/>
                          <a14:foregroundMark x1="64537" y1="71246" x2="64537" y2="71246"/>
                          <a14:foregroundMark x1="60543" y1="71246" x2="60543" y2="71246"/>
                          <a14:foregroundMark x1="58466" y1="71086" x2="65655" y2="70927"/>
                          <a14:foregroundMark x1="65655" y1="70927" x2="66933" y2="70128"/>
                          <a14:foregroundMark x1="60863" y1="72843" x2="60863" y2="72843"/>
                          <a14:foregroundMark x1="63898" y1="72204" x2="63898" y2="72204"/>
                          <a14:foregroundMark x1="81629" y1="57029" x2="79233" y2="63738"/>
                          <a14:foregroundMark x1="79233" y1="63738" x2="84824" y2="67891"/>
                          <a14:foregroundMark x1="84824" y1="67891" x2="92173" y2="67412"/>
                          <a14:foregroundMark x1="92173" y1="67412" x2="93450" y2="60543"/>
                          <a14:foregroundMark x1="93450" y1="60543" x2="88818" y2="55272"/>
                          <a14:foregroundMark x1="88818" y1="55272" x2="85783" y2="61981"/>
                          <a14:foregroundMark x1="85783" y1="61981" x2="86102" y2="62300"/>
                          <a14:foregroundMark x1="20767" y1="65495" x2="13099" y2="67252"/>
                          <a14:foregroundMark x1="13099" y1="67252" x2="10863" y2="60703"/>
                          <a14:foregroundMark x1="10863" y1="60703" x2="17732" y2="58626"/>
                          <a14:foregroundMark x1="17732" y1="58626" x2="19329" y2="61661"/>
                          <a14:foregroundMark x1="42492" y1="56550" x2="35463" y2="56869"/>
                          <a14:foregroundMark x1="35463" y1="56869" x2="32268" y2="63259"/>
                          <a14:foregroundMark x1="32268" y1="63259" x2="36262" y2="69010"/>
                          <a14:foregroundMark x1="36262" y1="69010" x2="43610" y2="69649"/>
                          <a14:foregroundMark x1="43610" y1="69649" x2="45527" y2="62939"/>
                          <a14:foregroundMark x1="45527" y1="62939" x2="40895" y2="56869"/>
                          <a14:foregroundMark x1="40895" y1="56869" x2="40096" y2="56869"/>
                          <a14:foregroundMark x1="37859" y1="61981" x2="37859" y2="61981"/>
                          <a14:foregroundMark x1="33227" y1="80671" x2="32748" y2="88019"/>
                          <a14:foregroundMark x1="32748" y1="88019" x2="37859" y2="92812"/>
                          <a14:foregroundMark x1="37859" y1="92812" x2="44249" y2="90256"/>
                          <a14:foregroundMark x1="44249" y1="90256" x2="43770" y2="82748"/>
                          <a14:foregroundMark x1="43770" y1="82748" x2="37700" y2="79073"/>
                          <a14:foregroundMark x1="37700" y1="79073" x2="33227" y2="80831"/>
                          <a14:foregroundMark x1="38019" y1="95048" x2="38019" y2="95048"/>
                          <a14:foregroundMark x1="30351" y1="10863" x2="30351" y2="10863"/>
                          <a14:foregroundMark x1="40415" y1="6869" x2="40415" y2="6869"/>
                          <a14:foregroundMark x1="42332" y1="7188" x2="42332" y2="7188"/>
                          <a14:foregroundMark x1="40895" y1="6070" x2="40895" y2="6070"/>
                          <a14:foregroundMark x1="10703" y1="79073" x2="17093" y2="81949"/>
                          <a14:foregroundMark x1="17093" y1="81949" x2="18850" y2="89137"/>
                          <a14:foregroundMark x1="18850" y1="89137" x2="12460" y2="92173"/>
                          <a14:foregroundMark x1="12460" y1="92173" x2="6550" y2="87220"/>
                          <a14:foregroundMark x1="6550" y1="87220" x2="9904" y2="80990"/>
                          <a14:foregroundMark x1="9904" y1="80990" x2="10224" y2="80831"/>
                          <a14:foregroundMark x1="19169" y1="94569" x2="19169" y2="94569"/>
                          <a14:foregroundMark x1="7827" y1="94089" x2="7827" y2="94089"/>
                          <a14:foregroundMark x1="20288" y1="94409" x2="20288" y2="94409"/>
                          <a14:foregroundMark x1="57668" y1="79553" x2="52077" y2="84505"/>
                          <a14:foregroundMark x1="52077" y1="84505" x2="56869" y2="90575"/>
                          <a14:foregroundMark x1="56869" y1="90575" x2="64537" y2="89936"/>
                          <a14:foregroundMark x1="64537" y1="89936" x2="67572" y2="83546"/>
                          <a14:foregroundMark x1="67572" y1="83546" x2="60703" y2="79712"/>
                          <a14:foregroundMark x1="60703" y1="79712" x2="60224" y2="79712"/>
                          <a14:foregroundMark x1="81310" y1="83067" x2="85144" y2="88978"/>
                          <a14:foregroundMark x1="85144" y1="88978" x2="92013" y2="87380"/>
                          <a14:foregroundMark x1="92013" y1="87380" x2="86741" y2="82268"/>
                          <a14:foregroundMark x1="86741" y1="82268" x2="84345" y2="82109"/>
                        </a14:backgroundRemoval>
                      </a14:imgEffect>
                    </a14:imgLayer>
                  </a14:imgProps>
                </a:ext>
              </a:extLst>
            </a:blip>
            <a:srcRect l="75829" b="74079"/>
            <a:stretch/>
          </p:blipFill>
          <p:spPr>
            <a:xfrm>
              <a:off x="6666201" y="2531779"/>
              <a:ext cx="877338" cy="940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081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08385" y="420582"/>
            <a:ext cx="8091488" cy="6604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lang="en-US" sz="4050" dirty="0">
                <a:solidFill>
                  <a:schemeClr val="accent1"/>
                </a:solidFill>
                <a:latin typeface="+mj-lt"/>
              </a:rPr>
              <a:t>Business is becoming agile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DCB7037-C637-A343-B96E-EE39F35866E6}"/>
              </a:ext>
            </a:extLst>
          </p:cNvPr>
          <p:cNvSpPr txBox="1">
            <a:spLocks/>
          </p:cNvSpPr>
          <p:nvPr/>
        </p:nvSpPr>
        <p:spPr>
          <a:xfrm>
            <a:off x="382505" y="1305788"/>
            <a:ext cx="5622671" cy="2433761"/>
          </a:xfrm>
        </p:spPr>
        <p:txBody>
          <a:bodyPr>
            <a:normAutofit fontScale="75000" lnSpcReduction="20000"/>
          </a:bodyPr>
          <a:lstStyle>
            <a:lvl1pPr algn="ctr" defTabSz="1218428" rtl="0" eaLnBrk="1" latinLnBrk="0" hangingPunct="1">
              <a:spcBef>
                <a:spcPct val="0"/>
              </a:spcBef>
              <a:buNone/>
              <a:defRPr sz="5900" b="1" i="0" kern="1200">
                <a:solidFill>
                  <a:schemeClr val="bg2"/>
                </a:solidFill>
                <a:latin typeface="Arial"/>
                <a:ea typeface="+mj-ea"/>
                <a:cs typeface="Arial"/>
              </a:defRPr>
            </a:lvl1pPr>
          </a:lstStyle>
          <a:p>
            <a:pPr marL="514350" indent="-514350" algn="l" defTabSz="913821">
              <a:buFont typeface="Arial" panose="020B0604020202020204" pitchFamily="34" charset="0"/>
              <a:buChar char="•"/>
            </a:pPr>
            <a:r>
              <a:rPr lang="en-US" sz="4050" dirty="0">
                <a:solidFill>
                  <a:srgbClr val="000000"/>
                </a:solidFill>
                <a:latin typeface="Calibri" panose="020F0502020204030204"/>
              </a:rPr>
              <a:t>High performing teams</a:t>
            </a:r>
          </a:p>
          <a:p>
            <a:pPr marL="514350" indent="-514350" algn="l" defTabSz="913821">
              <a:buFont typeface="Arial" panose="020B0604020202020204" pitchFamily="34" charset="0"/>
              <a:buChar char="•"/>
            </a:pPr>
            <a:r>
              <a:rPr lang="en-US" sz="4050" dirty="0">
                <a:solidFill>
                  <a:srgbClr val="000000"/>
                </a:solidFill>
                <a:latin typeface="Calibri" panose="020F0502020204030204"/>
              </a:rPr>
              <a:t>Ability to pivot and respond to market demands</a:t>
            </a:r>
          </a:p>
          <a:p>
            <a:pPr marL="514350" indent="-514350" algn="l" defTabSz="913821">
              <a:buFont typeface="Arial" panose="020B0604020202020204" pitchFamily="34" charset="0"/>
              <a:buChar char="•"/>
            </a:pPr>
            <a:r>
              <a:rPr lang="en-US" sz="4050" dirty="0">
                <a:solidFill>
                  <a:srgbClr val="000000"/>
                </a:solidFill>
                <a:latin typeface="Calibri" panose="020F0502020204030204"/>
              </a:rPr>
              <a:t>Delivering highest value items with sustainably shortest lead time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639C052-09EB-4E45-B407-C7211645C8BD}"/>
              </a:ext>
            </a:extLst>
          </p:cNvPr>
          <p:cNvSpPr txBox="1">
            <a:spLocks/>
          </p:cNvSpPr>
          <p:nvPr/>
        </p:nvSpPr>
        <p:spPr>
          <a:xfrm>
            <a:off x="408385" y="3964355"/>
            <a:ext cx="8327231" cy="660797"/>
          </a:xfrm>
        </p:spPr>
        <p:txBody>
          <a:bodyPr>
            <a:normAutofit fontScale="97500"/>
          </a:bodyPr>
          <a:lstStyle>
            <a:lvl1pPr algn="ctr" defTabSz="1218428" rtl="0" eaLnBrk="1" latinLnBrk="0" hangingPunct="1">
              <a:spcBef>
                <a:spcPct val="0"/>
              </a:spcBef>
              <a:buNone/>
              <a:defRPr sz="5900" b="1" i="0" kern="1200">
                <a:solidFill>
                  <a:schemeClr val="bg2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 defTabSz="913821"/>
            <a:r>
              <a:rPr lang="en-US" sz="2700" dirty="0">
                <a:solidFill>
                  <a:srgbClr val="000000"/>
                </a:solidFill>
                <a:latin typeface="Calibri" panose="020F0502020204030204"/>
              </a:rPr>
              <a:t>Key Focus – </a:t>
            </a:r>
            <a:r>
              <a:rPr lang="en-US" sz="2700" dirty="0">
                <a:solidFill>
                  <a:schemeClr val="accent1"/>
                </a:solidFill>
                <a:latin typeface="Calibri" panose="020F0502020204030204"/>
              </a:rPr>
              <a:t>Build Culture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962F8B-5B42-0D44-9ED2-A7C19F2B72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30595" y="1163569"/>
            <a:ext cx="2772545" cy="2564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420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52411E-95A9-5946-9810-30E304A61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" y="-2289177"/>
            <a:ext cx="9141619" cy="11235344"/>
          </a:xfrm>
          <a:prstGeom prst="rect">
            <a:avLst/>
          </a:prstGeom>
          <a:solidFill>
            <a:schemeClr val="lt1">
              <a:alpha val="46000"/>
            </a:schemeClr>
          </a:solidFill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BAC4E3D-4DE6-3D48-9028-C8537B60306A}"/>
              </a:ext>
            </a:extLst>
          </p:cNvPr>
          <p:cNvSpPr/>
          <p:nvPr/>
        </p:nvSpPr>
        <p:spPr>
          <a:xfrm>
            <a:off x="-496350" y="739589"/>
            <a:ext cx="10367682" cy="1532961"/>
          </a:xfrm>
          <a:prstGeom prst="roundRect">
            <a:avLst>
              <a:gd name="adj" fmla="val 29479"/>
            </a:avLst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949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12177" y="908093"/>
            <a:ext cx="8054788" cy="136445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4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ucida Console" panose="020B0609040504020204" pitchFamily="49" charset="0"/>
              </a:rPr>
              <a:t>Business Agility </a:t>
            </a:r>
            <a:br>
              <a:rPr lang="en-US" sz="405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ucida Console" panose="020B0609040504020204" pitchFamily="49" charset="0"/>
              </a:rPr>
            </a:br>
            <a:r>
              <a:rPr lang="en-US" sz="3000" b="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ucida Console" panose="020B0609040504020204" pitchFamily="49" charset="0"/>
              </a:rPr>
              <a:t>How deep does the rabbit hole go?</a:t>
            </a:r>
          </a:p>
        </p:txBody>
      </p:sp>
    </p:spTree>
    <p:extLst>
      <p:ext uri="{BB962C8B-B14F-4D97-AF65-F5344CB8AC3E}">
        <p14:creationId xmlns:p14="http://schemas.microsoft.com/office/powerpoint/2010/main" val="724908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.24928 -0.13218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4" y="-662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8 -0.13218 L -0.24928 -0.13125 " pathEditMode="relative" rAng="0" ptsTypes="AA">
                                      <p:cBhvr>
                                        <p:cTn id="11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28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8 -0.13125 L 0 -7.40741E-7 " pathEditMode="relative" rAng="0" ptsTypes="AA">
                                      <p:cBhvr>
                                        <p:cTn id="14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4" y="655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 0.00023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A564DD-614C-9A46-84B1-B4E277D7B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775" y="285750"/>
            <a:ext cx="6502400" cy="457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D9366B-FD9C-BF41-963E-95519D139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448" y="1148328"/>
            <a:ext cx="1587500" cy="190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FB949A-0F4B-C744-8082-8986CA7C5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733" y="819807"/>
            <a:ext cx="1555102" cy="26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6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48908" y="602429"/>
            <a:ext cx="7920038" cy="6604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lang="en-US" sz="4050" dirty="0">
                <a:solidFill>
                  <a:schemeClr val="accent1"/>
                </a:solidFill>
                <a:latin typeface="+mj-lt"/>
              </a:rPr>
              <a:t>For Discussion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DCB7037-C637-A343-B96E-EE39F35866E6}"/>
              </a:ext>
            </a:extLst>
          </p:cNvPr>
          <p:cNvSpPr txBox="1">
            <a:spLocks/>
          </p:cNvSpPr>
          <p:nvPr/>
        </p:nvSpPr>
        <p:spPr>
          <a:xfrm>
            <a:off x="408385" y="1552297"/>
            <a:ext cx="8327231" cy="2433761"/>
          </a:xfrm>
        </p:spPr>
        <p:txBody>
          <a:bodyPr>
            <a:normAutofit fontScale="97500" lnSpcReduction="10000"/>
          </a:bodyPr>
          <a:lstStyle>
            <a:lvl1pPr algn="ctr" defTabSz="1218428" rtl="0" eaLnBrk="1" latinLnBrk="0" hangingPunct="1">
              <a:spcBef>
                <a:spcPct val="0"/>
              </a:spcBef>
              <a:buNone/>
              <a:defRPr sz="5900" b="1" i="0" kern="1200">
                <a:solidFill>
                  <a:schemeClr val="bg2"/>
                </a:solidFill>
                <a:latin typeface="Arial"/>
                <a:ea typeface="+mj-ea"/>
                <a:cs typeface="Arial"/>
              </a:defRPr>
            </a:lvl1pPr>
          </a:lstStyle>
          <a:p>
            <a:pPr marL="514350" indent="-514350" algn="l" defTabSz="913821">
              <a:buFont typeface="Arial" panose="020B0604020202020204" pitchFamily="34" charset="0"/>
              <a:buChar char="•"/>
            </a:pPr>
            <a:r>
              <a:rPr lang="en-US" sz="4050" dirty="0">
                <a:solidFill>
                  <a:srgbClr val="000000"/>
                </a:solidFill>
                <a:latin typeface="Calibri" panose="020F0502020204030204"/>
              </a:rPr>
              <a:t>Where is your company currently?</a:t>
            </a:r>
          </a:p>
          <a:p>
            <a:pPr marL="514350" indent="-514350" algn="l" defTabSz="913821">
              <a:buFont typeface="Arial" panose="020B0604020202020204" pitchFamily="34" charset="0"/>
              <a:buChar char="•"/>
            </a:pPr>
            <a:r>
              <a:rPr lang="en-US" sz="4050" dirty="0">
                <a:solidFill>
                  <a:srgbClr val="000000"/>
                </a:solidFill>
                <a:latin typeface="Calibri" panose="020F0502020204030204"/>
              </a:rPr>
              <a:t>What steps do you need to take to get more value from your delivery process?</a:t>
            </a:r>
          </a:p>
        </p:txBody>
      </p:sp>
    </p:spTree>
    <p:extLst>
      <p:ext uri="{BB962C8B-B14F-4D97-AF65-F5344CB8AC3E}">
        <p14:creationId xmlns:p14="http://schemas.microsoft.com/office/powerpoint/2010/main" val="114663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D2F51-40CF-B345-A42D-CEEAC881C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434" y="610232"/>
            <a:ext cx="6227199" cy="39230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477438-EB26-B446-9EFC-BF2FDA0D133A}"/>
              </a:ext>
            </a:extLst>
          </p:cNvPr>
          <p:cNvSpPr txBox="1"/>
          <p:nvPr/>
        </p:nvSpPr>
        <p:spPr>
          <a:xfrm>
            <a:off x="5111074" y="4285178"/>
            <a:ext cx="27835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6949"/>
            <a:r>
              <a:rPr lang="en-US" sz="900" dirty="0">
                <a:solidFill>
                  <a:srgbClr val="000000"/>
                </a:solidFill>
                <a:latin typeface="Calibri" panose="020F0502020204030204"/>
              </a:rPr>
              <a:t>Daryl Conner ”Managing at the Speed of Change”</a:t>
            </a:r>
          </a:p>
        </p:txBody>
      </p:sp>
    </p:spTree>
    <p:extLst>
      <p:ext uri="{BB962C8B-B14F-4D97-AF65-F5344CB8AC3E}">
        <p14:creationId xmlns:p14="http://schemas.microsoft.com/office/powerpoint/2010/main" val="68669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08385" y="560004"/>
            <a:ext cx="7743825" cy="6604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lang="en-US" sz="4050" dirty="0">
                <a:solidFill>
                  <a:schemeClr val="accent1"/>
                </a:solidFill>
                <a:latin typeface="+mj-lt"/>
              </a:rPr>
              <a:t>For Discussion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DCB7037-C637-A343-B96E-EE39F35866E6}"/>
              </a:ext>
            </a:extLst>
          </p:cNvPr>
          <p:cNvSpPr txBox="1">
            <a:spLocks/>
          </p:cNvSpPr>
          <p:nvPr/>
        </p:nvSpPr>
        <p:spPr>
          <a:xfrm>
            <a:off x="408385" y="1354870"/>
            <a:ext cx="8327231" cy="2433761"/>
          </a:xfrm>
        </p:spPr>
        <p:txBody>
          <a:bodyPr>
            <a:normAutofit fontScale="97500" lnSpcReduction="10000"/>
          </a:bodyPr>
          <a:lstStyle>
            <a:lvl1pPr algn="ctr" defTabSz="1218428" rtl="0" eaLnBrk="1" latinLnBrk="0" hangingPunct="1">
              <a:spcBef>
                <a:spcPct val="0"/>
              </a:spcBef>
              <a:buNone/>
              <a:defRPr sz="5900" b="1" i="0" kern="1200">
                <a:solidFill>
                  <a:schemeClr val="bg2"/>
                </a:solidFill>
                <a:latin typeface="Arial"/>
                <a:ea typeface="+mj-ea"/>
                <a:cs typeface="Arial"/>
              </a:defRPr>
            </a:lvl1pPr>
          </a:lstStyle>
          <a:p>
            <a:pPr marL="514350" indent="-514350" algn="l" defTabSz="913821">
              <a:buFont typeface="Arial" panose="020B0604020202020204" pitchFamily="34" charset="0"/>
              <a:buChar char="•"/>
            </a:pPr>
            <a:r>
              <a:rPr lang="en-US" sz="4050" dirty="0">
                <a:solidFill>
                  <a:srgbClr val="000000"/>
                </a:solidFill>
                <a:latin typeface="Calibri" panose="020F0502020204030204"/>
              </a:rPr>
              <a:t>Where is your organization emotionally?</a:t>
            </a:r>
          </a:p>
          <a:p>
            <a:pPr marL="514350" indent="-514350" algn="l" defTabSz="913821">
              <a:buFont typeface="Arial" panose="020B0604020202020204" pitchFamily="34" charset="0"/>
              <a:buChar char="•"/>
            </a:pPr>
            <a:r>
              <a:rPr lang="en-US" sz="4050" dirty="0">
                <a:solidFill>
                  <a:srgbClr val="000000"/>
                </a:solidFill>
                <a:latin typeface="Calibri" panose="020F0502020204030204"/>
              </a:rPr>
              <a:t>What steps do you need to take to move them to the next stage?</a:t>
            </a:r>
          </a:p>
        </p:txBody>
      </p:sp>
    </p:spTree>
    <p:extLst>
      <p:ext uri="{BB962C8B-B14F-4D97-AF65-F5344CB8AC3E}">
        <p14:creationId xmlns:p14="http://schemas.microsoft.com/office/powerpoint/2010/main" val="230733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DFBE56-8847-F948-960B-CC834C361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593" y="-52553"/>
            <a:ext cx="9261283" cy="52275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E5E2F6B-2710-0944-9327-E1D1DD3A00F6}"/>
              </a:ext>
            </a:extLst>
          </p:cNvPr>
          <p:cNvSpPr/>
          <p:nvPr/>
        </p:nvSpPr>
        <p:spPr>
          <a:xfrm>
            <a:off x="-324127" y="2440733"/>
            <a:ext cx="5678527" cy="3114855"/>
          </a:xfrm>
          <a:prstGeom prst="rect">
            <a:avLst/>
          </a:prstGeom>
          <a:solidFill>
            <a:srgbClr val="E4BF6E">
              <a:alpha val="81000"/>
            </a:srgbClr>
          </a:solidFill>
          <a:ln w="19050"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DC5F71-5AF0-3B4C-93EE-A4CFB4701452}"/>
              </a:ext>
            </a:extLst>
          </p:cNvPr>
          <p:cNvSpPr txBox="1"/>
          <p:nvPr/>
        </p:nvSpPr>
        <p:spPr>
          <a:xfrm>
            <a:off x="989351" y="5025452"/>
            <a:ext cx="0" cy="0"/>
          </a:xfrm>
          <a:prstGeom prst="rect">
            <a:avLst/>
          </a:prstGeom>
          <a:noFill/>
        </p:spPr>
        <p:txBody>
          <a:bodyPr wrap="none" rtlCol="0">
            <a:normAutofit fontScale="25000" lnSpcReduction="20000"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90B2F7-FB63-BD4A-ABBE-764584112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4294" y="4537924"/>
            <a:ext cx="2395971" cy="40277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7142" y="2104400"/>
            <a:ext cx="5864147" cy="2601685"/>
          </a:xfrm>
        </p:spPr>
        <p:txBody>
          <a:bodyPr>
            <a:noAutofit/>
          </a:bodyPr>
          <a:lstStyle/>
          <a:p>
            <a:r>
              <a:rPr lang="en-US" sz="4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Eras Medium ITC" panose="020F0502020204030204" pitchFamily="34" charset="0"/>
                <a:cs typeface="Eras Medium ITC" panose="020F0502020204030204" pitchFamily="34" charset="0"/>
              </a:rPr>
              <a:t>T</a:t>
            </a:r>
            <a:r>
              <a:rPr lang="en-US" sz="6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Eras Medium ITC" panose="020F0502020204030204" pitchFamily="34" charset="0"/>
                <a:cs typeface="Eras Medium ITC" panose="020F0502020204030204" pitchFamily="34" charset="0"/>
              </a:rPr>
              <a:t>he Rise of</a:t>
            </a:r>
            <a:br>
              <a:rPr lang="en-US" sz="6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Eras Medium ITC" panose="020F0502020204030204" pitchFamily="34" charset="0"/>
                <a:cs typeface="Eras Medium ITC" panose="020F0502020204030204" pitchFamily="34" charset="0"/>
              </a:rPr>
            </a:br>
            <a:br>
              <a:rPr lang="en-US" sz="6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Eras Medium ITC" panose="020F0502020204030204" pitchFamily="34" charset="0"/>
                <a:cs typeface="Eras Medium ITC" panose="020F0502020204030204" pitchFamily="34" charset="0"/>
              </a:rPr>
            </a:br>
            <a:r>
              <a:rPr lang="en-US" sz="6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Eras Medium ITC" panose="020F0502020204030204" pitchFamily="34" charset="0"/>
                <a:cs typeface="Eras Medium ITC" panose="020F0502020204030204" pitchFamily="34" charset="0"/>
              </a:rPr>
              <a:t>Business Agility</a:t>
            </a:r>
          </a:p>
        </p:txBody>
      </p:sp>
    </p:spTree>
    <p:extLst>
      <p:ext uri="{BB962C8B-B14F-4D97-AF65-F5344CB8AC3E}">
        <p14:creationId xmlns:p14="http://schemas.microsoft.com/office/powerpoint/2010/main" val="519427881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5645D7-B112-2E4E-9827-41FF05B8C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308" y="0"/>
            <a:ext cx="9774418" cy="51435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B8CF934-26D9-8847-9BF0-30C341CA1EF7}"/>
              </a:ext>
            </a:extLst>
          </p:cNvPr>
          <p:cNvSpPr/>
          <p:nvPr/>
        </p:nvSpPr>
        <p:spPr>
          <a:xfrm>
            <a:off x="1564224" y="285995"/>
            <a:ext cx="5939202" cy="1524000"/>
          </a:xfrm>
          <a:prstGeom prst="roundRect">
            <a:avLst>
              <a:gd name="adj" fmla="val 29479"/>
            </a:avLst>
          </a:prstGeom>
          <a:solidFill>
            <a:schemeClr val="tx1">
              <a:alpha val="47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949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09597" y="84941"/>
            <a:ext cx="7096991" cy="1524000"/>
          </a:xfrm>
        </p:spPr>
        <p:txBody>
          <a:bodyPr vert="horz" lIns="68580" tIns="34290" rIns="68580" bIns="34290" rtlCol="0" anchor="b">
            <a:normAutofit/>
          </a:bodyPr>
          <a:lstStyle/>
          <a:p>
            <a:pPr defTabSz="685800">
              <a:lnSpc>
                <a:spcPct val="90000"/>
              </a:lnSpc>
            </a:pPr>
            <a:r>
              <a:rPr lang="en-US" sz="5400" i="1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cs typeface="+mj-cs"/>
              </a:rPr>
              <a:t>Business Agility </a:t>
            </a:r>
            <a:br>
              <a:rPr lang="en-US" sz="3525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cs typeface="+mj-cs"/>
              </a:rPr>
            </a:br>
            <a:r>
              <a:rPr lang="en-US" sz="3525" i="1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cs typeface="+mj-cs"/>
              </a:rPr>
              <a:t>The Ultimate Agile End Game</a:t>
            </a:r>
          </a:p>
        </p:txBody>
      </p:sp>
    </p:spTree>
    <p:extLst>
      <p:ext uri="{BB962C8B-B14F-4D97-AF65-F5344CB8AC3E}">
        <p14:creationId xmlns:p14="http://schemas.microsoft.com/office/powerpoint/2010/main" val="2614865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DFBE56-8847-F948-960B-CC834C361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593" y="-52553"/>
            <a:ext cx="9261283" cy="52275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E5E2F6B-2710-0944-9327-E1D1DD3A00F6}"/>
              </a:ext>
            </a:extLst>
          </p:cNvPr>
          <p:cNvSpPr/>
          <p:nvPr/>
        </p:nvSpPr>
        <p:spPr>
          <a:xfrm>
            <a:off x="-324127" y="2440733"/>
            <a:ext cx="5678527" cy="3114855"/>
          </a:xfrm>
          <a:prstGeom prst="rect">
            <a:avLst/>
          </a:prstGeom>
          <a:solidFill>
            <a:srgbClr val="E4BF6E">
              <a:alpha val="81000"/>
            </a:srgbClr>
          </a:solidFill>
          <a:ln w="19050"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DC5F71-5AF0-3B4C-93EE-A4CFB4701452}"/>
              </a:ext>
            </a:extLst>
          </p:cNvPr>
          <p:cNvSpPr txBox="1"/>
          <p:nvPr/>
        </p:nvSpPr>
        <p:spPr>
          <a:xfrm>
            <a:off x="989351" y="5025452"/>
            <a:ext cx="0" cy="0"/>
          </a:xfrm>
          <a:prstGeom prst="rect">
            <a:avLst/>
          </a:prstGeom>
          <a:noFill/>
        </p:spPr>
        <p:txBody>
          <a:bodyPr wrap="none" rtlCol="0">
            <a:normAutofit fontScale="25000" lnSpcReduction="20000"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90B2F7-FB63-BD4A-ABBE-764584112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4294" y="4537924"/>
            <a:ext cx="2395971" cy="40277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7142" y="2104400"/>
            <a:ext cx="5864147" cy="2601685"/>
          </a:xfrm>
        </p:spPr>
        <p:txBody>
          <a:bodyPr>
            <a:noAutofit/>
          </a:bodyPr>
          <a:lstStyle/>
          <a:p>
            <a:r>
              <a:rPr lang="en-US" sz="4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Eras Medium ITC" panose="020F0502020204030204" pitchFamily="34" charset="0"/>
                <a:cs typeface="Eras Medium ITC" panose="020F0502020204030204" pitchFamily="34" charset="0"/>
              </a:rPr>
              <a:t>T</a:t>
            </a:r>
            <a:r>
              <a:rPr lang="en-US" sz="6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Eras Medium ITC" panose="020F0502020204030204" pitchFamily="34" charset="0"/>
                <a:cs typeface="Eras Medium ITC" panose="020F0502020204030204" pitchFamily="34" charset="0"/>
              </a:rPr>
              <a:t>he Rise of</a:t>
            </a:r>
            <a:br>
              <a:rPr lang="en-US" sz="6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Eras Medium ITC" panose="020F0502020204030204" pitchFamily="34" charset="0"/>
                <a:cs typeface="Eras Medium ITC" panose="020F0502020204030204" pitchFamily="34" charset="0"/>
              </a:rPr>
            </a:br>
            <a:br>
              <a:rPr lang="en-US" sz="6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Eras Medium ITC" panose="020F0502020204030204" pitchFamily="34" charset="0"/>
                <a:cs typeface="Eras Medium ITC" panose="020F0502020204030204" pitchFamily="34" charset="0"/>
              </a:rPr>
            </a:br>
            <a:r>
              <a:rPr lang="en-US" sz="6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Eras Medium ITC" panose="020F0502020204030204" pitchFamily="34" charset="0"/>
                <a:cs typeface="Eras Medium ITC" panose="020F0502020204030204" pitchFamily="34" charset="0"/>
              </a:rPr>
              <a:t>Business Agility</a:t>
            </a:r>
          </a:p>
        </p:txBody>
      </p:sp>
    </p:spTree>
    <p:extLst>
      <p:ext uri="{BB962C8B-B14F-4D97-AF65-F5344CB8AC3E}">
        <p14:creationId xmlns:p14="http://schemas.microsoft.com/office/powerpoint/2010/main" val="2634125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D9D3376-4E4D-8443-ABA3-6D4759EF8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2383"/>
            <a:ext cx="9144000" cy="373873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7E449CB-84A2-F945-A59E-DA2ACD70D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C8506A-F033-A149-8F52-601B90E0C56C}"/>
              </a:ext>
            </a:extLst>
          </p:cNvPr>
          <p:cNvSpPr txBox="1"/>
          <p:nvPr/>
        </p:nvSpPr>
        <p:spPr>
          <a:xfrm>
            <a:off x="5622171" y="876434"/>
            <a:ext cx="2790243" cy="112615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b="1" spc="50" dirty="0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Eras Medium ITC" panose="020F0502020204030204" pitchFamily="34" charset="0"/>
                <a:cs typeface="Eras Medium ITC" panose="020F0502020204030204" pitchFamily="34" charset="0"/>
              </a:rPr>
              <a:t>Danny </a:t>
            </a:r>
            <a:r>
              <a:rPr lang="en-US" b="1" spc="50" dirty="0" err="1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Eras Medium ITC" panose="020F0502020204030204" pitchFamily="34" charset="0"/>
                <a:cs typeface="Eras Medium ITC" panose="020F0502020204030204" pitchFamily="34" charset="0"/>
              </a:rPr>
              <a:t>Presten</a:t>
            </a:r>
            <a:endParaRPr lang="en-US" b="1" spc="50" dirty="0">
              <a:ln w="0"/>
              <a:solidFill>
                <a:sysClr val="windowText" lastClr="0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Eras Medium ITC" panose="020F0502020204030204" pitchFamily="34" charset="0"/>
              <a:cs typeface="Eras Medium ITC" panose="020F0502020204030204" pitchFamily="34" charset="0"/>
            </a:endParaRPr>
          </a:p>
          <a:p>
            <a:pPr algn="r">
              <a:spcAft>
                <a:spcPts val="600"/>
              </a:spcAft>
            </a:pPr>
            <a:r>
              <a:rPr lang="en-US" b="1" spc="50" dirty="0">
                <a:ln w="0"/>
                <a:solidFill>
                  <a:sysClr val="windowText" lastClr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Eras Medium ITC" panose="020F0502020204030204" pitchFamily="34" charset="0"/>
                <a:cs typeface="Eras Medium ITC" panose="020F0502020204030204" pitchFamily="34" charset="0"/>
              </a:rPr>
              <a:t>Chief Methodologist </a:t>
            </a:r>
          </a:p>
        </p:txBody>
      </p:sp>
      <p:pic>
        <p:nvPicPr>
          <p:cNvPr id="9" name="Picture 8" descr="A person sitting on a table&#10;&#10;Description automatically generated">
            <a:extLst>
              <a:ext uri="{FF2B5EF4-FFF2-40B4-BE49-F238E27FC236}">
                <a16:creationId xmlns:a16="http://schemas.microsoft.com/office/drawing/2014/main" id="{4C583E38-F4BF-6442-BD86-C371CFD3F2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6500" y1="15200" x2="42100" y2="21200"/>
                        <a14:foregroundMark x1="44900" y1="14933" x2="41900" y2="20800"/>
                        <a14:foregroundMark x1="41900" y1="20800" x2="40800" y2="27867"/>
                        <a14:foregroundMark x1="43376" y1="51338" x2="43416" y2="51701"/>
                        <a14:foregroundMark x1="43047" y1="48338" x2="43159" y2="49359"/>
                        <a14:foregroundMark x1="42301" y1="41543" x2="42735" y2="45492"/>
                        <a14:foregroundMark x1="41715" y1="36201" x2="42044" y2="39200"/>
                        <a14:foregroundMark x1="40800" y1="27867" x2="41702" y2="36087"/>
                        <a14:foregroundMark x1="45899" y1="50133" x2="48900" y2="55467"/>
                        <a14:foregroundMark x1="45674" y1="49733" x2="45899" y2="50133"/>
                        <a14:foregroundMark x1="44757" y1="48102" x2="45674" y2="49733"/>
                        <a14:foregroundMark x1="42600" y1="44267" x2="43004" y2="44985"/>
                        <a14:foregroundMark x1="48900" y1="55467" x2="53500" y2="58933"/>
                        <a14:foregroundMark x1="53500" y1="58933" x2="57196" y2="56017"/>
                        <a14:foregroundMark x1="60469" y1="45113" x2="61000" y2="19733"/>
                        <a14:foregroundMark x1="60424" y1="47268" x2="60460" y2="45551"/>
                        <a14:foregroundMark x1="61000" y1="19733" x2="57100" y2="15200"/>
                        <a14:foregroundMark x1="57100" y1="15200" x2="55000" y2="14533"/>
                        <a14:foregroundMark x1="47300" y1="13067" x2="43000" y2="18000"/>
                        <a14:foregroundMark x1="43000" y1="18000" x2="40900" y2="24800"/>
                        <a14:foregroundMark x1="40900" y1="24800" x2="43579" y2="44000"/>
                        <a14:foregroundMark x1="45487" y1="51433" x2="46500" y2="54133"/>
                        <a14:foregroundMark x1="44750" y1="49467" x2="45000" y2="50133"/>
                        <a14:foregroundMark x1="44325" y1="48333" x2="44750" y2="49467"/>
                        <a14:foregroundMark x1="47287" y1="54849" x2="50900" y2="58133"/>
                        <a14:foregroundMark x1="46500" y1="54133" x2="47236" y2="54802"/>
                        <a14:foregroundMark x1="50900" y1="58133" x2="56400" y2="58000"/>
                        <a14:foregroundMark x1="56400" y1="58000" x2="62200" y2="29067"/>
                        <a14:foregroundMark x1="62200" y1="29067" x2="62400" y2="21200"/>
                        <a14:foregroundMark x1="62400" y1="21200" x2="59301" y2="15314"/>
                        <a14:foregroundMark x1="59100" y1="14933" x2="54100" y2="11467"/>
                        <a14:foregroundMark x1="53572" y1="11545" x2="48700" y2="12267"/>
                        <a14:foregroundMark x1="54100" y1="11467" x2="53580" y2="11544"/>
                        <a14:foregroundMark x1="48700" y1="12267" x2="46400" y2="14133"/>
                        <a14:foregroundMark x1="17600" y1="31867" x2="17600" y2="38400"/>
                        <a14:backgroundMark x1="43000" y1="13333" x2="40000" y2="13600"/>
                        <a14:backgroundMark x1="42100" y1="15333" x2="41700" y2="16533"/>
                        <a14:backgroundMark x1="41700" y1="16400" x2="41700" y2="16400"/>
                        <a14:backgroundMark x1="59000" y1="13733" x2="60800" y2="13067"/>
                        <a14:backgroundMark x1="45300" y1="13067" x2="46800" y2="12267"/>
                        <a14:backgroundMark x1="39600" y1="16800" x2="40500" y2="17333"/>
                        <a14:backgroundMark x1="40600" y1="39200" x2="40600" y2="47600"/>
                        <a14:backgroundMark x1="40600" y1="47600" x2="41200" y2="38133"/>
                        <a14:backgroundMark x1="42600" y1="45200" x2="43700" y2="48667"/>
                        <a14:backgroundMark x1="43400" y1="52133" x2="44900" y2="58800"/>
                        <a14:backgroundMark x1="44900" y1="58800" x2="45800" y2="58933"/>
                        <a14:backgroundMark x1="40500" y1="56800" x2="40500" y2="56800"/>
                        <a14:backgroundMark x1="40500" y1="56800" x2="45400" y2="59600"/>
                        <a14:backgroundMark x1="45400" y1="59600" x2="46800" y2="56533"/>
                        <a14:backgroundMark x1="57000" y1="58933" x2="59900" y2="53067"/>
                        <a14:backgroundMark x1="59900" y1="53067" x2="58200" y2="58800"/>
                        <a14:backgroundMark x1="61400" y1="47467" x2="60600" y2="54400"/>
                        <a14:backgroundMark x1="61500" y1="44267" x2="63200" y2="34800"/>
                        <a14:backgroundMark x1="60200" y1="14000" x2="60200" y2="14000"/>
                        <a14:backgroundMark x1="60000" y1="14000" x2="61700" y2="16000"/>
                        <a14:backgroundMark x1="53200" y1="10133" x2="52900" y2="9067"/>
                        <a14:backgroundMark x1="48200" y1="60000" x2="47100" y2="57733"/>
                        <a14:backgroundMark x1="41100" y1="57333" x2="42600" y2="62000"/>
                        <a14:backgroundMark x1="40000" y1="58533" x2="40200" y2="62267"/>
                        <a14:backgroundMark x1="48200" y1="66400" x2="51100" y2="73467"/>
                        <a14:backgroundMark x1="51100" y1="73467" x2="56900" y2="75467"/>
                        <a14:backgroundMark x1="56900" y1="75467" x2="66700" y2="72800"/>
                        <a14:backgroundMark x1="66700" y1="72800" x2="63500" y2="64933"/>
                        <a14:backgroundMark x1="63500" y1="64933" x2="51800" y2="67733"/>
                        <a14:backgroundMark x1="51800" y1="67733" x2="52900" y2="75333"/>
                        <a14:backgroundMark x1="52900" y1="75333" x2="47900" y2="78267"/>
                        <a14:backgroundMark x1="47900" y1="78267" x2="41300" y2="77867"/>
                        <a14:backgroundMark x1="41300" y1="77867" x2="32000" y2="62800"/>
                        <a14:backgroundMark x1="32000" y1="62800" x2="15800" y2="53600"/>
                        <a14:backgroundMark x1="15800" y1="53600" x2="16200" y2="46133"/>
                        <a14:backgroundMark x1="16200" y1="46133" x2="19300" y2="40400"/>
                        <a14:backgroundMark x1="19300" y1="40400" x2="19300" y2="40800"/>
                        <a14:backgroundMark x1="43400" y1="49467" x2="43400" y2="49467"/>
                        <a14:backgroundMark x1="43000" y1="47467" x2="43000" y2="47467"/>
                        <a14:backgroundMark x1="42900" y1="46400" x2="42900" y2="45467"/>
                        <a14:backgroundMark x1="42900" y1="45200" x2="43700" y2="45467"/>
                        <a14:backgroundMark x1="41200" y1="47733" x2="42600" y2="48933"/>
                        <a14:backgroundMark x1="31200" y1="24000" x2="20200" y2="34800"/>
                        <a14:backgroundMark x1="20200" y1="34800" x2="35900" y2="15467"/>
                        <a14:backgroundMark x1="35900" y1="15467" x2="35900" y2="16000"/>
                        <a14:backgroundMark x1="43000" y1="49867" x2="43000" y2="49867"/>
                        <a14:backgroundMark x1="44100" y1="50133" x2="44100" y2="50133"/>
                        <a14:backgroundMark x1="42900" y1="50533" x2="42900" y2="50533"/>
                        <a14:backgroundMark x1="44000" y1="50933" x2="44000" y2="50933"/>
                        <a14:backgroundMark x1="44100" y1="49733" x2="44100" y2="49733"/>
                        <a14:backgroundMark x1="44300" y1="50933" x2="44300" y2="50933"/>
                        <a14:backgroundMark x1="42600" y1="49867" x2="42600" y2="49867"/>
                        <a14:backgroundMark x1="44100" y1="49733" x2="43700" y2="51467"/>
                        <a14:backgroundMark x1="60300" y1="45467" x2="60500" y2="45467"/>
                        <a14:backgroundMark x1="44000" y1="50533" x2="44000" y2="50533"/>
                        <a14:backgroundMark x1="44000" y1="50533" x2="44000" y2="50533"/>
                      </a14:backgroundRemoval>
                    </a14:imgEffect>
                    <a14:imgEffect>
                      <a14:sharpenSoften amount="-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9714" t="11111" r="36801" b="39394"/>
          <a:stretch/>
        </p:blipFill>
        <p:spPr>
          <a:xfrm rot="20967895">
            <a:off x="5672799" y="1573538"/>
            <a:ext cx="372062" cy="5880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1212F4-A8C9-ED4F-904C-C94444117F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7418" y="1673832"/>
            <a:ext cx="1833066" cy="30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5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181225"/>
            <a:ext cx="9144000" cy="25717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4050" dirty="0">
                <a:solidFill>
                  <a:srgbClr val="CA7700"/>
                </a:solidFill>
                <a:latin typeface="+mj-lt"/>
              </a:rPr>
              <a:t>Why adopt Agile in the first place?</a:t>
            </a:r>
          </a:p>
        </p:txBody>
      </p:sp>
    </p:spTree>
    <p:extLst>
      <p:ext uri="{BB962C8B-B14F-4D97-AF65-F5344CB8AC3E}">
        <p14:creationId xmlns:p14="http://schemas.microsoft.com/office/powerpoint/2010/main" val="401968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A564DD-614C-9A46-84B1-B4E277D7B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775" y="285750"/>
            <a:ext cx="6502400" cy="457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D9366B-FD9C-BF41-963E-95519D139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713" y="1133314"/>
            <a:ext cx="1587500" cy="190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185C5B-22C4-BB46-877E-FDFC8AFAA3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733" y="819807"/>
            <a:ext cx="1555102" cy="26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41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5AEEC80-9C8F-C349-AED2-430CE12877DB}"/>
              </a:ext>
            </a:extLst>
          </p:cNvPr>
          <p:cNvGraphicFramePr/>
          <p:nvPr/>
        </p:nvGraphicFramePr>
        <p:xfrm>
          <a:off x="1211427" y="484095"/>
          <a:ext cx="6911788" cy="3939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224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93DF160-0B8B-C242-8345-B270F49DC012}"/>
              </a:ext>
            </a:extLst>
          </p:cNvPr>
          <p:cNvGrpSpPr/>
          <p:nvPr/>
        </p:nvGrpSpPr>
        <p:grpSpPr>
          <a:xfrm>
            <a:off x="444251" y="3696141"/>
            <a:ext cx="8500218" cy="804926"/>
            <a:chOff x="338667" y="3473251"/>
            <a:chExt cx="11333624" cy="1073235"/>
          </a:xfrm>
        </p:grpSpPr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3A389B92-676C-4D4B-831D-F97C68B8C18A}"/>
                </a:ext>
              </a:extLst>
            </p:cNvPr>
            <p:cNvSpPr/>
            <p:nvPr/>
          </p:nvSpPr>
          <p:spPr>
            <a:xfrm flipV="1">
              <a:off x="338667" y="3473251"/>
              <a:ext cx="11333624" cy="1073235"/>
            </a:xfrm>
            <a:prstGeom prst="rightArrow">
              <a:avLst>
                <a:gd name="adj1" fmla="val 42130"/>
                <a:gd name="adj2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949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47F6F26-27B8-5D4C-A4E6-F0439C263D8B}"/>
                </a:ext>
              </a:extLst>
            </p:cNvPr>
            <p:cNvSpPr txBox="1"/>
            <p:nvPr/>
          </p:nvSpPr>
          <p:spPr>
            <a:xfrm>
              <a:off x="338667" y="3775060"/>
              <a:ext cx="2057293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456949"/>
              <a:r>
                <a:rPr lang="en-US" dirty="0">
                  <a:solidFill>
                    <a:srgbClr val="000000"/>
                  </a:solidFill>
                  <a:latin typeface="Calibri" panose="020F0502020204030204"/>
                </a:rPr>
                <a:t>Concept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193F92A-F33E-9E4F-B6CF-FCF35EA1A42A}"/>
                </a:ext>
              </a:extLst>
            </p:cNvPr>
            <p:cNvSpPr txBox="1"/>
            <p:nvPr/>
          </p:nvSpPr>
          <p:spPr>
            <a:xfrm>
              <a:off x="9125096" y="3775066"/>
              <a:ext cx="238099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6949"/>
              <a:r>
                <a:rPr lang="en-US" dirty="0">
                  <a:solidFill>
                    <a:srgbClr val="000000"/>
                  </a:solidFill>
                  <a:latin typeface="Calibri" panose="020F0502020204030204"/>
                </a:rPr>
                <a:t>Cash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E8D0D9C-21E8-2C4E-A440-F741BF9FA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66731" y="-668715"/>
            <a:ext cx="1540529" cy="8049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00F23A-871A-6F40-B183-8C0EDF6D70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70" b="95048" l="6550" r="94409">
                        <a14:foregroundMark x1="17572" y1="12300" x2="17572" y2="12300"/>
                        <a14:foregroundMark x1="13099" y1="9904" x2="13099" y2="9904"/>
                        <a14:foregroundMark x1="9585" y1="7987" x2="9585" y2="15016"/>
                        <a14:foregroundMark x1="9585" y1="15016" x2="16294" y2="17732"/>
                        <a14:foregroundMark x1="16294" y1="17732" x2="17572" y2="10703"/>
                        <a14:foregroundMark x1="17572" y1="10703" x2="10703" y2="7668"/>
                        <a14:foregroundMark x1="10703" y1="7668" x2="9105" y2="8147"/>
                        <a14:foregroundMark x1="6869" y1="13259" x2="6869" y2="13259"/>
                        <a14:foregroundMark x1="16773" y1="30671" x2="9425" y2="32109"/>
                        <a14:foregroundMark x1="9425" y1="32109" x2="7188" y2="38658"/>
                        <a14:foregroundMark x1="7188" y1="38658" x2="11022" y2="44728"/>
                        <a14:foregroundMark x1="11022" y1="44728" x2="17891" y2="45048"/>
                        <a14:foregroundMark x1="17891" y1="45048" x2="19489" y2="38019"/>
                        <a14:foregroundMark x1="19489" y1="38019" x2="16773" y2="31470"/>
                        <a14:foregroundMark x1="16773" y1="31470" x2="15974" y2="31310"/>
                        <a14:foregroundMark x1="19649" y1="46965" x2="19649" y2="46965"/>
                        <a14:foregroundMark x1="7827" y1="46965" x2="7827" y2="46965"/>
                        <a14:foregroundMark x1="34665" y1="8147" x2="31789" y2="14856"/>
                        <a14:foregroundMark x1="31789" y1="14856" x2="35942" y2="21246"/>
                        <a14:foregroundMark x1="35942" y1="21246" x2="43131" y2="21246"/>
                        <a14:foregroundMark x1="43131" y1="21246" x2="46326" y2="14696"/>
                        <a14:foregroundMark x1="46326" y1="14696" x2="43610" y2="8147"/>
                        <a14:foregroundMark x1="43610" y1="8147" x2="36422" y2="7348"/>
                        <a14:foregroundMark x1="36422" y1="7348" x2="34665" y2="7987"/>
                        <a14:foregroundMark x1="61661" y1="6869" x2="54792" y2="9744"/>
                        <a14:foregroundMark x1="54792" y1="9744" x2="53994" y2="17093"/>
                        <a14:foregroundMark x1="53994" y1="17093" x2="60863" y2="19968"/>
                        <a14:foregroundMark x1="60863" y1="19968" x2="67572" y2="18211"/>
                        <a14:foregroundMark x1="67572" y1="18211" x2="67732" y2="11182"/>
                        <a14:foregroundMark x1="67732" y1="11182" x2="62460" y2="6550"/>
                        <a14:foregroundMark x1="62460" y1="6550" x2="61661" y2="6550"/>
                        <a14:foregroundMark x1="83227" y1="7188" x2="78754" y2="13099"/>
                        <a14:foregroundMark x1="78754" y1="13099" x2="81629" y2="19489"/>
                        <a14:foregroundMark x1="81629" y1="19489" x2="89297" y2="20607"/>
                        <a14:foregroundMark x1="89297" y1="20607" x2="92652" y2="13898"/>
                        <a14:foregroundMark x1="92652" y1="13898" x2="88498" y2="8147"/>
                        <a14:foregroundMark x1="88498" y1="8147" x2="82907" y2="7188"/>
                        <a14:foregroundMark x1="91853" y1="8626" x2="91853" y2="8626"/>
                        <a14:foregroundMark x1="93131" y1="12141" x2="93131" y2="12141"/>
                        <a14:foregroundMark x1="94249" y1="15495" x2="94249" y2="15495"/>
                        <a14:foregroundMark x1="69010" y1="37540" x2="69010" y2="37540"/>
                        <a14:foregroundMark x1="61981" y1="37540" x2="61981" y2="37540"/>
                        <a14:foregroundMark x1="54952" y1="39297" x2="54952" y2="39297"/>
                        <a14:foregroundMark x1="58466" y1="44569" x2="58466" y2="44569"/>
                        <a14:foregroundMark x1="63578" y1="45208" x2="63578" y2="45208"/>
                        <a14:foregroundMark x1="57348" y1="41054" x2="62620" y2="45847"/>
                        <a14:foregroundMark x1="62620" y1="45847" x2="65335" y2="42332"/>
                        <a14:foregroundMark x1="53355" y1="42971" x2="60224" y2="46006"/>
                        <a14:foregroundMark x1="60224" y1="46006" x2="67252" y2="46006"/>
                        <a14:foregroundMark x1="67252" y1="46006" x2="68690" y2="43291"/>
                        <a14:foregroundMark x1="55591" y1="46805" x2="55591" y2="46805"/>
                        <a14:foregroundMark x1="59105" y1="47923" x2="59105" y2="47923"/>
                        <a14:foregroundMark x1="63898" y1="47923" x2="63898" y2="47923"/>
                        <a14:foregroundMark x1="60703" y1="47764" x2="60703" y2="47764"/>
                        <a14:foregroundMark x1="68530" y1="46326" x2="68530" y2="46326"/>
                        <a14:foregroundMark x1="65016" y1="48083" x2="65016" y2="48083"/>
                        <a14:foregroundMark x1="81789" y1="30671" x2="79872" y2="37380"/>
                        <a14:foregroundMark x1="79872" y1="37380" x2="81470" y2="44409"/>
                        <a14:foregroundMark x1="81470" y1="44409" x2="89297" y2="45687"/>
                        <a14:foregroundMark x1="89297" y1="45687" x2="94409" y2="40895"/>
                        <a14:foregroundMark x1="94409" y1="40895" x2="93610" y2="33866"/>
                        <a14:foregroundMark x1="93610" y1="33866" x2="86901" y2="30831"/>
                        <a14:foregroundMark x1="86901" y1="30831" x2="84345" y2="38658"/>
                        <a14:foregroundMark x1="57827" y1="56070" x2="57029" y2="63419"/>
                        <a14:foregroundMark x1="57029" y1="63419" x2="63738" y2="60383"/>
                        <a14:foregroundMark x1="63738" y1="60383" x2="66294" y2="67252"/>
                        <a14:foregroundMark x1="66294" y1="67252" x2="61981" y2="69968"/>
                        <a14:foregroundMark x1="60543" y1="72364" x2="60543" y2="72364"/>
                        <a14:foregroundMark x1="64537" y1="71246" x2="64537" y2="71246"/>
                        <a14:foregroundMark x1="60543" y1="71246" x2="60543" y2="71246"/>
                        <a14:foregroundMark x1="58466" y1="71086" x2="65655" y2="70927"/>
                        <a14:foregroundMark x1="65655" y1="70927" x2="66933" y2="70128"/>
                        <a14:foregroundMark x1="60863" y1="72843" x2="60863" y2="72843"/>
                        <a14:foregroundMark x1="63898" y1="72204" x2="63898" y2="72204"/>
                        <a14:foregroundMark x1="81629" y1="57029" x2="79233" y2="63738"/>
                        <a14:foregroundMark x1="79233" y1="63738" x2="84824" y2="67891"/>
                        <a14:foregroundMark x1="84824" y1="67891" x2="92173" y2="67412"/>
                        <a14:foregroundMark x1="92173" y1="67412" x2="93450" y2="60543"/>
                        <a14:foregroundMark x1="93450" y1="60543" x2="88818" y2="55272"/>
                        <a14:foregroundMark x1="88818" y1="55272" x2="85783" y2="61981"/>
                        <a14:foregroundMark x1="85783" y1="61981" x2="86102" y2="62300"/>
                        <a14:foregroundMark x1="20767" y1="65495" x2="13099" y2="67252"/>
                        <a14:foregroundMark x1="13099" y1="67252" x2="10863" y2="60703"/>
                        <a14:foregroundMark x1="10863" y1="60703" x2="17732" y2="58626"/>
                        <a14:foregroundMark x1="17732" y1="58626" x2="19329" y2="61661"/>
                        <a14:foregroundMark x1="42492" y1="56550" x2="35463" y2="56869"/>
                        <a14:foregroundMark x1="35463" y1="56869" x2="32268" y2="63259"/>
                        <a14:foregroundMark x1="32268" y1="63259" x2="36262" y2="69010"/>
                        <a14:foregroundMark x1="36262" y1="69010" x2="43610" y2="69649"/>
                        <a14:foregroundMark x1="43610" y1="69649" x2="45527" y2="62939"/>
                        <a14:foregroundMark x1="45527" y1="62939" x2="40895" y2="56869"/>
                        <a14:foregroundMark x1="40895" y1="56869" x2="40096" y2="56869"/>
                        <a14:foregroundMark x1="37859" y1="61981" x2="37859" y2="61981"/>
                        <a14:foregroundMark x1="33227" y1="80671" x2="32748" y2="88019"/>
                        <a14:foregroundMark x1="32748" y1="88019" x2="37859" y2="92812"/>
                        <a14:foregroundMark x1="37859" y1="92812" x2="44249" y2="90256"/>
                        <a14:foregroundMark x1="44249" y1="90256" x2="43770" y2="82748"/>
                        <a14:foregroundMark x1="43770" y1="82748" x2="37700" y2="79073"/>
                        <a14:foregroundMark x1="37700" y1="79073" x2="33227" y2="80831"/>
                        <a14:foregroundMark x1="38019" y1="95048" x2="38019" y2="95048"/>
                        <a14:foregroundMark x1="30351" y1="10863" x2="30351" y2="10863"/>
                        <a14:foregroundMark x1="40415" y1="6869" x2="40415" y2="6869"/>
                        <a14:foregroundMark x1="42332" y1="7188" x2="42332" y2="7188"/>
                        <a14:foregroundMark x1="40895" y1="6070" x2="40895" y2="6070"/>
                        <a14:foregroundMark x1="10703" y1="79073" x2="17093" y2="81949"/>
                        <a14:foregroundMark x1="17093" y1="81949" x2="18850" y2="89137"/>
                        <a14:foregroundMark x1="18850" y1="89137" x2="12460" y2="92173"/>
                        <a14:foregroundMark x1="12460" y1="92173" x2="6550" y2="87220"/>
                        <a14:foregroundMark x1="6550" y1="87220" x2="9904" y2="80990"/>
                        <a14:foregroundMark x1="9904" y1="80990" x2="10224" y2="80831"/>
                        <a14:foregroundMark x1="19169" y1="94569" x2="19169" y2="94569"/>
                        <a14:foregroundMark x1="7827" y1="94089" x2="7827" y2="94089"/>
                        <a14:foregroundMark x1="20288" y1="94409" x2="20288" y2="94409"/>
                        <a14:foregroundMark x1="57668" y1="79553" x2="52077" y2="84505"/>
                        <a14:foregroundMark x1="52077" y1="84505" x2="56869" y2="90575"/>
                        <a14:foregroundMark x1="56869" y1="90575" x2="64537" y2="89936"/>
                        <a14:foregroundMark x1="64537" y1="89936" x2="67572" y2="83546"/>
                        <a14:foregroundMark x1="67572" y1="83546" x2="60703" y2="79712"/>
                        <a14:foregroundMark x1="60703" y1="79712" x2="60224" y2="79712"/>
                        <a14:foregroundMark x1="81310" y1="83067" x2="85144" y2="88978"/>
                        <a14:foregroundMark x1="85144" y1="88978" x2="92013" y2="87380"/>
                        <a14:foregroundMark x1="92013" y1="87380" x2="86741" y2="82268"/>
                        <a14:foregroundMark x1="86741" y1="82268" x2="84345" y2="821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885172" y="1011152"/>
            <a:ext cx="2722241" cy="272224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1E6B5F3-A923-414C-B713-6A9BBFAF4131}"/>
              </a:ext>
            </a:extLst>
          </p:cNvPr>
          <p:cNvGrpSpPr/>
          <p:nvPr/>
        </p:nvGrpSpPr>
        <p:grpSpPr>
          <a:xfrm>
            <a:off x="4388115" y="1312934"/>
            <a:ext cx="1133294" cy="913864"/>
            <a:chOff x="5473700" y="1342556"/>
            <a:chExt cx="1511059" cy="121848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A73934E-B942-204A-B306-519B63EC9C49}"/>
                </a:ext>
              </a:extLst>
            </p:cNvPr>
            <p:cNvSpPr txBox="1"/>
            <p:nvPr/>
          </p:nvSpPr>
          <p:spPr>
            <a:xfrm>
              <a:off x="5473700" y="1342556"/>
              <a:ext cx="1511059" cy="121848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40749"/>
                </a:avLst>
              </a:prstTxWarp>
              <a:spAutoFit/>
            </a:bodyPr>
            <a:lstStyle/>
            <a:p>
              <a:pPr algn="ctr" defTabSz="456949"/>
              <a:r>
                <a:rPr lang="en-US" b="1" dirty="0">
                  <a:solidFill>
                    <a:srgbClr val="000000"/>
                  </a:solidFill>
                  <a:latin typeface="Calibri" panose="020F0502020204030204"/>
                </a:rPr>
                <a:t>Software Dev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FB14F99-506D-CE48-93B7-47DAE38CF0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070" b="95048" l="6550" r="94409">
                          <a14:foregroundMark x1="17572" y1="12300" x2="17572" y2="12300"/>
                          <a14:foregroundMark x1="13099" y1="9904" x2="13099" y2="9904"/>
                          <a14:foregroundMark x1="9585" y1="7987" x2="9585" y2="15016"/>
                          <a14:foregroundMark x1="9585" y1="15016" x2="16294" y2="17732"/>
                          <a14:foregroundMark x1="16294" y1="17732" x2="17572" y2="10703"/>
                          <a14:foregroundMark x1="17572" y1="10703" x2="10703" y2="7668"/>
                          <a14:foregroundMark x1="10703" y1="7668" x2="9105" y2="8147"/>
                          <a14:foregroundMark x1="6869" y1="13259" x2="6869" y2="13259"/>
                          <a14:foregroundMark x1="16773" y1="30671" x2="9425" y2="32109"/>
                          <a14:foregroundMark x1="9425" y1="32109" x2="7188" y2="38658"/>
                          <a14:foregroundMark x1="7188" y1="38658" x2="11022" y2="44728"/>
                          <a14:foregroundMark x1="11022" y1="44728" x2="17891" y2="45048"/>
                          <a14:foregroundMark x1="17891" y1="45048" x2="19489" y2="38019"/>
                          <a14:foregroundMark x1="19489" y1="38019" x2="16773" y2="31470"/>
                          <a14:foregroundMark x1="16773" y1="31470" x2="15974" y2="31310"/>
                          <a14:foregroundMark x1="19649" y1="46965" x2="19649" y2="46965"/>
                          <a14:foregroundMark x1="7827" y1="46965" x2="7827" y2="46965"/>
                          <a14:foregroundMark x1="34665" y1="8147" x2="31789" y2="14856"/>
                          <a14:foregroundMark x1="31789" y1="14856" x2="35942" y2="21246"/>
                          <a14:foregroundMark x1="35942" y1="21246" x2="43131" y2="21246"/>
                          <a14:foregroundMark x1="43131" y1="21246" x2="46326" y2="14696"/>
                          <a14:foregroundMark x1="46326" y1="14696" x2="43610" y2="8147"/>
                          <a14:foregroundMark x1="43610" y1="8147" x2="36422" y2="7348"/>
                          <a14:foregroundMark x1="36422" y1="7348" x2="34665" y2="7987"/>
                          <a14:foregroundMark x1="61661" y1="6869" x2="54792" y2="9744"/>
                          <a14:foregroundMark x1="54792" y1="9744" x2="53994" y2="17093"/>
                          <a14:foregroundMark x1="53994" y1="17093" x2="60863" y2="19968"/>
                          <a14:foregroundMark x1="60863" y1="19968" x2="67572" y2="18211"/>
                          <a14:foregroundMark x1="67572" y1="18211" x2="67732" y2="11182"/>
                          <a14:foregroundMark x1="67732" y1="11182" x2="62460" y2="6550"/>
                          <a14:foregroundMark x1="62460" y1="6550" x2="61661" y2="6550"/>
                          <a14:foregroundMark x1="83227" y1="7188" x2="78754" y2="13099"/>
                          <a14:foregroundMark x1="78754" y1="13099" x2="81629" y2="19489"/>
                          <a14:foregroundMark x1="81629" y1="19489" x2="89297" y2="20607"/>
                          <a14:foregroundMark x1="89297" y1="20607" x2="92652" y2="13898"/>
                          <a14:foregroundMark x1="92652" y1="13898" x2="88498" y2="8147"/>
                          <a14:foregroundMark x1="88498" y1="8147" x2="82907" y2="7188"/>
                          <a14:foregroundMark x1="91853" y1="8626" x2="91853" y2="8626"/>
                          <a14:foregroundMark x1="93131" y1="12141" x2="93131" y2="12141"/>
                          <a14:foregroundMark x1="94249" y1="15495" x2="94249" y2="15495"/>
                          <a14:foregroundMark x1="69010" y1="37540" x2="69010" y2="37540"/>
                          <a14:foregroundMark x1="61981" y1="37540" x2="61981" y2="37540"/>
                          <a14:foregroundMark x1="54952" y1="39297" x2="54952" y2="39297"/>
                          <a14:foregroundMark x1="58466" y1="44569" x2="58466" y2="44569"/>
                          <a14:foregroundMark x1="63578" y1="45208" x2="63578" y2="45208"/>
                          <a14:foregroundMark x1="57348" y1="41054" x2="62620" y2="45847"/>
                          <a14:foregroundMark x1="62620" y1="45847" x2="65335" y2="42332"/>
                          <a14:foregroundMark x1="53355" y1="42971" x2="60224" y2="46006"/>
                          <a14:foregroundMark x1="60224" y1="46006" x2="67252" y2="46006"/>
                          <a14:foregroundMark x1="67252" y1="46006" x2="68690" y2="43291"/>
                          <a14:foregroundMark x1="55591" y1="46805" x2="55591" y2="46805"/>
                          <a14:foregroundMark x1="59105" y1="47923" x2="59105" y2="47923"/>
                          <a14:foregroundMark x1="63898" y1="47923" x2="63898" y2="47923"/>
                          <a14:foregroundMark x1="60703" y1="47764" x2="60703" y2="47764"/>
                          <a14:foregroundMark x1="68530" y1="46326" x2="68530" y2="46326"/>
                          <a14:foregroundMark x1="65016" y1="48083" x2="65016" y2="48083"/>
                          <a14:foregroundMark x1="81789" y1="30671" x2="79872" y2="37380"/>
                          <a14:foregroundMark x1="79872" y1="37380" x2="81470" y2="44409"/>
                          <a14:foregroundMark x1="81470" y1="44409" x2="89297" y2="45687"/>
                          <a14:foregroundMark x1="89297" y1="45687" x2="94409" y2="40895"/>
                          <a14:foregroundMark x1="94409" y1="40895" x2="93610" y2="33866"/>
                          <a14:foregroundMark x1="93610" y1="33866" x2="86901" y2="30831"/>
                          <a14:foregroundMark x1="86901" y1="30831" x2="84345" y2="38658"/>
                          <a14:foregroundMark x1="57827" y1="56070" x2="57029" y2="63419"/>
                          <a14:foregroundMark x1="57029" y1="63419" x2="63738" y2="60383"/>
                          <a14:foregroundMark x1="63738" y1="60383" x2="66294" y2="67252"/>
                          <a14:foregroundMark x1="66294" y1="67252" x2="61981" y2="69968"/>
                          <a14:foregroundMark x1="60543" y1="72364" x2="60543" y2="72364"/>
                          <a14:foregroundMark x1="64537" y1="71246" x2="64537" y2="71246"/>
                          <a14:foregroundMark x1="60543" y1="71246" x2="60543" y2="71246"/>
                          <a14:foregroundMark x1="58466" y1="71086" x2="65655" y2="70927"/>
                          <a14:foregroundMark x1="65655" y1="70927" x2="66933" y2="70128"/>
                          <a14:foregroundMark x1="60863" y1="72843" x2="60863" y2="72843"/>
                          <a14:foregroundMark x1="63898" y1="72204" x2="63898" y2="72204"/>
                          <a14:foregroundMark x1="81629" y1="57029" x2="79233" y2="63738"/>
                          <a14:foregroundMark x1="79233" y1="63738" x2="84824" y2="67891"/>
                          <a14:foregroundMark x1="84824" y1="67891" x2="92173" y2="67412"/>
                          <a14:foregroundMark x1="92173" y1="67412" x2="93450" y2="60543"/>
                          <a14:foregroundMark x1="93450" y1="60543" x2="88818" y2="55272"/>
                          <a14:foregroundMark x1="88818" y1="55272" x2="85783" y2="61981"/>
                          <a14:foregroundMark x1="85783" y1="61981" x2="86102" y2="62300"/>
                          <a14:foregroundMark x1="20767" y1="65495" x2="13099" y2="67252"/>
                          <a14:foregroundMark x1="13099" y1="67252" x2="10863" y2="60703"/>
                          <a14:foregroundMark x1="10863" y1="60703" x2="17732" y2="58626"/>
                          <a14:foregroundMark x1="17732" y1="58626" x2="19329" y2="61661"/>
                          <a14:foregroundMark x1="42492" y1="56550" x2="35463" y2="56869"/>
                          <a14:foregroundMark x1="35463" y1="56869" x2="32268" y2="63259"/>
                          <a14:foregroundMark x1="32268" y1="63259" x2="36262" y2="69010"/>
                          <a14:foregroundMark x1="36262" y1="69010" x2="43610" y2="69649"/>
                          <a14:foregroundMark x1="43610" y1="69649" x2="45527" y2="62939"/>
                          <a14:foregroundMark x1="45527" y1="62939" x2="40895" y2="56869"/>
                          <a14:foregroundMark x1="40895" y1="56869" x2="40096" y2="56869"/>
                          <a14:foregroundMark x1="37859" y1="61981" x2="37859" y2="61981"/>
                          <a14:foregroundMark x1="33227" y1="80671" x2="32748" y2="88019"/>
                          <a14:foregroundMark x1="32748" y1="88019" x2="37859" y2="92812"/>
                          <a14:foregroundMark x1="37859" y1="92812" x2="44249" y2="90256"/>
                          <a14:foregroundMark x1="44249" y1="90256" x2="43770" y2="82748"/>
                          <a14:foregroundMark x1="43770" y1="82748" x2="37700" y2="79073"/>
                          <a14:foregroundMark x1="37700" y1="79073" x2="33227" y2="80831"/>
                          <a14:foregroundMark x1="38019" y1="95048" x2="38019" y2="95048"/>
                          <a14:foregroundMark x1="30351" y1="10863" x2="30351" y2="10863"/>
                          <a14:foregroundMark x1="40415" y1="6869" x2="40415" y2="6869"/>
                          <a14:foregroundMark x1="42332" y1="7188" x2="42332" y2="7188"/>
                          <a14:foregroundMark x1="40895" y1="6070" x2="40895" y2="6070"/>
                          <a14:foregroundMark x1="10703" y1="79073" x2="17093" y2="81949"/>
                          <a14:foregroundMark x1="17093" y1="81949" x2="18850" y2="89137"/>
                          <a14:foregroundMark x1="18850" y1="89137" x2="12460" y2="92173"/>
                          <a14:foregroundMark x1="12460" y1="92173" x2="6550" y2="87220"/>
                          <a14:foregroundMark x1="6550" y1="87220" x2="9904" y2="80990"/>
                          <a14:foregroundMark x1="9904" y1="80990" x2="10224" y2="80831"/>
                          <a14:foregroundMark x1="19169" y1="94569" x2="19169" y2="94569"/>
                          <a14:foregroundMark x1="7827" y1="94089" x2="7827" y2="94089"/>
                          <a14:foregroundMark x1="20288" y1="94409" x2="20288" y2="94409"/>
                          <a14:foregroundMark x1="57668" y1="79553" x2="52077" y2="84505"/>
                          <a14:foregroundMark x1="52077" y1="84505" x2="56869" y2="90575"/>
                          <a14:foregroundMark x1="56869" y1="90575" x2="64537" y2="89936"/>
                          <a14:foregroundMark x1="64537" y1="89936" x2="67572" y2="83546"/>
                          <a14:foregroundMark x1="67572" y1="83546" x2="60703" y2="79712"/>
                          <a14:foregroundMark x1="60703" y1="79712" x2="60224" y2="79712"/>
                          <a14:foregroundMark x1="81310" y1="83067" x2="85144" y2="88978"/>
                          <a14:foregroundMark x1="85144" y1="88978" x2="92013" y2="87380"/>
                          <a14:foregroundMark x1="92013" y1="87380" x2="86741" y2="82268"/>
                          <a14:foregroundMark x1="86741" y1="82268" x2="84345" y2="82109"/>
                        </a14:backgroundRemoval>
                      </a14:imgEffect>
                    </a14:imgLayer>
                  </a14:imgProps>
                </a:ext>
              </a:extLst>
            </a:blip>
            <a:srcRect t="25299" r="72661" b="49707"/>
            <a:stretch/>
          </p:blipFill>
          <p:spPr>
            <a:xfrm>
              <a:off x="5680526" y="1448610"/>
              <a:ext cx="992329" cy="907157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171C37B-5378-1240-972E-631E89474C63}"/>
              </a:ext>
            </a:extLst>
          </p:cNvPr>
          <p:cNvGrpSpPr/>
          <p:nvPr/>
        </p:nvGrpSpPr>
        <p:grpSpPr>
          <a:xfrm>
            <a:off x="802594" y="1285134"/>
            <a:ext cx="1133294" cy="913864"/>
            <a:chOff x="822086" y="1604273"/>
            <a:chExt cx="1511059" cy="121848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84AF8F7-0F3D-4F43-85D4-8F736C1E6995}"/>
                </a:ext>
              </a:extLst>
            </p:cNvPr>
            <p:cNvSpPr txBox="1"/>
            <p:nvPr/>
          </p:nvSpPr>
          <p:spPr>
            <a:xfrm>
              <a:off x="822086" y="1604273"/>
              <a:ext cx="1511059" cy="121848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40749"/>
                </a:avLst>
              </a:prstTxWarp>
              <a:spAutoFit/>
            </a:bodyPr>
            <a:lstStyle/>
            <a:p>
              <a:pPr algn="ctr" defTabSz="456949"/>
              <a:r>
                <a:rPr lang="en-US" b="1" dirty="0">
                  <a:solidFill>
                    <a:srgbClr val="000000"/>
                  </a:solidFill>
                  <a:latin typeface="Calibri" panose="020F0502020204030204"/>
                </a:rPr>
                <a:t>Product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D804F84-4910-9240-8D80-F7C2F2DD60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70" b="95048" l="6550" r="94409">
                          <a14:foregroundMark x1="17572" y1="12300" x2="17572" y2="12300"/>
                          <a14:foregroundMark x1="13099" y1="9904" x2="13099" y2="9904"/>
                          <a14:foregroundMark x1="9585" y1="7987" x2="9585" y2="15016"/>
                          <a14:foregroundMark x1="9585" y1="15016" x2="16294" y2="17732"/>
                          <a14:foregroundMark x1="16294" y1="17732" x2="17572" y2="10703"/>
                          <a14:foregroundMark x1="17572" y1="10703" x2="10703" y2="7668"/>
                          <a14:foregroundMark x1="10703" y1="7668" x2="9105" y2="8147"/>
                          <a14:foregroundMark x1="6869" y1="13259" x2="6869" y2="13259"/>
                          <a14:foregroundMark x1="16773" y1="30671" x2="9425" y2="32109"/>
                          <a14:foregroundMark x1="9425" y1="32109" x2="7188" y2="38658"/>
                          <a14:foregroundMark x1="7188" y1="38658" x2="11022" y2="44728"/>
                          <a14:foregroundMark x1="11022" y1="44728" x2="17891" y2="45048"/>
                          <a14:foregroundMark x1="17891" y1="45048" x2="19489" y2="38019"/>
                          <a14:foregroundMark x1="19489" y1="38019" x2="16773" y2="31470"/>
                          <a14:foregroundMark x1="16773" y1="31470" x2="15974" y2="31310"/>
                          <a14:foregroundMark x1="19649" y1="46965" x2="19649" y2="46965"/>
                          <a14:foregroundMark x1="7827" y1="46965" x2="7827" y2="46965"/>
                          <a14:foregroundMark x1="34665" y1="8147" x2="31789" y2="14856"/>
                          <a14:foregroundMark x1="31789" y1="14856" x2="35942" y2="21246"/>
                          <a14:foregroundMark x1="35942" y1="21246" x2="43131" y2="21246"/>
                          <a14:foregroundMark x1="43131" y1="21246" x2="46326" y2="14696"/>
                          <a14:foregroundMark x1="46326" y1="14696" x2="43610" y2="8147"/>
                          <a14:foregroundMark x1="43610" y1="8147" x2="36422" y2="7348"/>
                          <a14:foregroundMark x1="36422" y1="7348" x2="34665" y2="7987"/>
                          <a14:foregroundMark x1="61661" y1="6869" x2="54792" y2="9744"/>
                          <a14:foregroundMark x1="54792" y1="9744" x2="53994" y2="17093"/>
                          <a14:foregroundMark x1="53994" y1="17093" x2="60863" y2="19968"/>
                          <a14:foregroundMark x1="60863" y1="19968" x2="67572" y2="18211"/>
                          <a14:foregroundMark x1="67572" y1="18211" x2="67732" y2="11182"/>
                          <a14:foregroundMark x1="67732" y1="11182" x2="62460" y2="6550"/>
                          <a14:foregroundMark x1="62460" y1="6550" x2="61661" y2="6550"/>
                          <a14:foregroundMark x1="83227" y1="7188" x2="78754" y2="13099"/>
                          <a14:foregroundMark x1="78754" y1="13099" x2="81629" y2="19489"/>
                          <a14:foregroundMark x1="81629" y1="19489" x2="89297" y2="20607"/>
                          <a14:foregroundMark x1="89297" y1="20607" x2="92652" y2="13898"/>
                          <a14:foregroundMark x1="92652" y1="13898" x2="88498" y2="8147"/>
                          <a14:foregroundMark x1="88498" y1="8147" x2="82907" y2="7188"/>
                          <a14:foregroundMark x1="91853" y1="8626" x2="91853" y2="8626"/>
                          <a14:foregroundMark x1="93131" y1="12141" x2="93131" y2="12141"/>
                          <a14:foregroundMark x1="94249" y1="15495" x2="94249" y2="15495"/>
                          <a14:foregroundMark x1="69010" y1="37540" x2="69010" y2="37540"/>
                          <a14:foregroundMark x1="61981" y1="37540" x2="61981" y2="37540"/>
                          <a14:foregroundMark x1="54952" y1="39297" x2="54952" y2="39297"/>
                          <a14:foregroundMark x1="58466" y1="44569" x2="58466" y2="44569"/>
                          <a14:foregroundMark x1="63578" y1="45208" x2="63578" y2="45208"/>
                          <a14:foregroundMark x1="57348" y1="41054" x2="62620" y2="45847"/>
                          <a14:foregroundMark x1="62620" y1="45847" x2="65335" y2="42332"/>
                          <a14:foregroundMark x1="53355" y1="42971" x2="60224" y2="46006"/>
                          <a14:foregroundMark x1="60224" y1="46006" x2="67252" y2="46006"/>
                          <a14:foregroundMark x1="67252" y1="46006" x2="68690" y2="43291"/>
                          <a14:foregroundMark x1="55591" y1="46805" x2="55591" y2="46805"/>
                          <a14:foregroundMark x1="59105" y1="47923" x2="59105" y2="47923"/>
                          <a14:foregroundMark x1="63898" y1="47923" x2="63898" y2="47923"/>
                          <a14:foregroundMark x1="60703" y1="47764" x2="60703" y2="47764"/>
                          <a14:foregroundMark x1="68530" y1="46326" x2="68530" y2="46326"/>
                          <a14:foregroundMark x1="65016" y1="48083" x2="65016" y2="48083"/>
                          <a14:foregroundMark x1="81789" y1="30671" x2="79872" y2="37380"/>
                          <a14:foregroundMark x1="79872" y1="37380" x2="81470" y2="44409"/>
                          <a14:foregroundMark x1="81470" y1="44409" x2="89297" y2="45687"/>
                          <a14:foregroundMark x1="89297" y1="45687" x2="94409" y2="40895"/>
                          <a14:foregroundMark x1="94409" y1="40895" x2="93610" y2="33866"/>
                          <a14:foregroundMark x1="93610" y1="33866" x2="86901" y2="30831"/>
                          <a14:foregroundMark x1="86901" y1="30831" x2="84345" y2="38658"/>
                          <a14:foregroundMark x1="57827" y1="56070" x2="57029" y2="63419"/>
                          <a14:foregroundMark x1="57029" y1="63419" x2="63738" y2="60383"/>
                          <a14:foregroundMark x1="63738" y1="60383" x2="66294" y2="67252"/>
                          <a14:foregroundMark x1="66294" y1="67252" x2="61981" y2="69968"/>
                          <a14:foregroundMark x1="60543" y1="72364" x2="60543" y2="72364"/>
                          <a14:foregroundMark x1="64537" y1="71246" x2="64537" y2="71246"/>
                          <a14:foregroundMark x1="60543" y1="71246" x2="60543" y2="71246"/>
                          <a14:foregroundMark x1="58466" y1="71086" x2="65655" y2="70927"/>
                          <a14:foregroundMark x1="65655" y1="70927" x2="66933" y2="70128"/>
                          <a14:foregroundMark x1="60863" y1="72843" x2="60863" y2="72843"/>
                          <a14:foregroundMark x1="63898" y1="72204" x2="63898" y2="72204"/>
                          <a14:foregroundMark x1="81629" y1="57029" x2="79233" y2="63738"/>
                          <a14:foregroundMark x1="79233" y1="63738" x2="84824" y2="67891"/>
                          <a14:foregroundMark x1="84824" y1="67891" x2="92173" y2="67412"/>
                          <a14:foregroundMark x1="92173" y1="67412" x2="93450" y2="60543"/>
                          <a14:foregroundMark x1="93450" y1="60543" x2="88818" y2="55272"/>
                          <a14:foregroundMark x1="88818" y1="55272" x2="85783" y2="61981"/>
                          <a14:foregroundMark x1="85783" y1="61981" x2="86102" y2="62300"/>
                          <a14:foregroundMark x1="20767" y1="65495" x2="13099" y2="67252"/>
                          <a14:foregroundMark x1="13099" y1="67252" x2="10863" y2="60703"/>
                          <a14:foregroundMark x1="10863" y1="60703" x2="17732" y2="58626"/>
                          <a14:foregroundMark x1="17732" y1="58626" x2="19329" y2="61661"/>
                          <a14:foregroundMark x1="42492" y1="56550" x2="35463" y2="56869"/>
                          <a14:foregroundMark x1="35463" y1="56869" x2="32268" y2="63259"/>
                          <a14:foregroundMark x1="32268" y1="63259" x2="36262" y2="69010"/>
                          <a14:foregroundMark x1="36262" y1="69010" x2="43610" y2="69649"/>
                          <a14:foregroundMark x1="43610" y1="69649" x2="45527" y2="62939"/>
                          <a14:foregroundMark x1="45527" y1="62939" x2="40895" y2="56869"/>
                          <a14:foregroundMark x1="40895" y1="56869" x2="40096" y2="56869"/>
                          <a14:foregroundMark x1="37859" y1="61981" x2="37859" y2="61981"/>
                          <a14:foregroundMark x1="33227" y1="80671" x2="32748" y2="88019"/>
                          <a14:foregroundMark x1="32748" y1="88019" x2="37859" y2="92812"/>
                          <a14:foregroundMark x1="37859" y1="92812" x2="44249" y2="90256"/>
                          <a14:foregroundMark x1="44249" y1="90256" x2="43770" y2="82748"/>
                          <a14:foregroundMark x1="43770" y1="82748" x2="37700" y2="79073"/>
                          <a14:foregroundMark x1="37700" y1="79073" x2="33227" y2="80831"/>
                          <a14:foregroundMark x1="38019" y1="95048" x2="38019" y2="95048"/>
                          <a14:foregroundMark x1="30351" y1="10863" x2="30351" y2="10863"/>
                          <a14:foregroundMark x1="40415" y1="6869" x2="40415" y2="6869"/>
                          <a14:foregroundMark x1="42332" y1="7188" x2="42332" y2="7188"/>
                          <a14:foregroundMark x1="40895" y1="6070" x2="40895" y2="6070"/>
                          <a14:foregroundMark x1="10703" y1="79073" x2="17093" y2="81949"/>
                          <a14:foregroundMark x1="17093" y1="81949" x2="18850" y2="89137"/>
                          <a14:foregroundMark x1="18850" y1="89137" x2="12460" y2="92173"/>
                          <a14:foregroundMark x1="12460" y1="92173" x2="6550" y2="87220"/>
                          <a14:foregroundMark x1="6550" y1="87220" x2="9904" y2="80990"/>
                          <a14:foregroundMark x1="9904" y1="80990" x2="10224" y2="80831"/>
                          <a14:foregroundMark x1="19169" y1="94569" x2="19169" y2="94569"/>
                          <a14:foregroundMark x1="7827" y1="94089" x2="7827" y2="94089"/>
                          <a14:foregroundMark x1="20288" y1="94409" x2="20288" y2="94409"/>
                          <a14:foregroundMark x1="57668" y1="79553" x2="52077" y2="84505"/>
                          <a14:foregroundMark x1="52077" y1="84505" x2="56869" y2="90575"/>
                          <a14:foregroundMark x1="56869" y1="90575" x2="64537" y2="89936"/>
                          <a14:foregroundMark x1="64537" y1="89936" x2="67572" y2="83546"/>
                          <a14:foregroundMark x1="67572" y1="83546" x2="60703" y2="79712"/>
                          <a14:foregroundMark x1="60703" y1="79712" x2="60224" y2="79712"/>
                          <a14:foregroundMark x1="81310" y1="83067" x2="85144" y2="88978"/>
                          <a14:foregroundMark x1="85144" y1="88978" x2="92013" y2="87380"/>
                          <a14:foregroundMark x1="92013" y1="87380" x2="86741" y2="82268"/>
                          <a14:foregroundMark x1="86741" y1="82268" x2="84345" y2="82109"/>
                        </a14:backgroundRemoval>
                      </a14:imgEffect>
                    </a14:imgLayer>
                  </a14:imgProps>
                </a:ext>
              </a:extLst>
            </a:blip>
            <a:srcRect l="50000" t="50034" r="25657" b="24645"/>
            <a:stretch/>
          </p:blipFill>
          <p:spPr>
            <a:xfrm>
              <a:off x="1135838" y="1745700"/>
              <a:ext cx="883553" cy="919061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7B6D3A8-176B-A846-A0BC-3DC11E163719}"/>
              </a:ext>
            </a:extLst>
          </p:cNvPr>
          <p:cNvGrpSpPr/>
          <p:nvPr/>
        </p:nvGrpSpPr>
        <p:grpSpPr>
          <a:xfrm>
            <a:off x="1715152" y="337451"/>
            <a:ext cx="1133294" cy="913864"/>
            <a:chOff x="2365502" y="293688"/>
            <a:chExt cx="1511059" cy="1218485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A76D05E-5D26-184A-88DC-F5E3E0C1E506}"/>
                </a:ext>
              </a:extLst>
            </p:cNvPr>
            <p:cNvSpPr txBox="1"/>
            <p:nvPr/>
          </p:nvSpPr>
          <p:spPr>
            <a:xfrm>
              <a:off x="2365502" y="293688"/>
              <a:ext cx="1511059" cy="121848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40749"/>
                </a:avLst>
              </a:prstTxWarp>
              <a:spAutoFit/>
            </a:bodyPr>
            <a:lstStyle/>
            <a:p>
              <a:pPr algn="ctr" defTabSz="456949"/>
              <a:r>
                <a:rPr lang="en-US" b="1" dirty="0">
                  <a:solidFill>
                    <a:srgbClr val="000000"/>
                  </a:solidFill>
                  <a:latin typeface="Calibri" panose="020F0502020204030204"/>
                </a:rPr>
                <a:t>Sr. Leaders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94B2B14-6BD6-FB4D-875E-C79B36F728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70" b="95048" l="6550" r="94409">
                          <a14:foregroundMark x1="17572" y1="12300" x2="17572" y2="12300"/>
                          <a14:foregroundMark x1="13099" y1="9904" x2="13099" y2="9904"/>
                          <a14:foregroundMark x1="9585" y1="7987" x2="9585" y2="15016"/>
                          <a14:foregroundMark x1="9585" y1="15016" x2="16294" y2="17732"/>
                          <a14:foregroundMark x1="16294" y1="17732" x2="17572" y2="10703"/>
                          <a14:foregroundMark x1="17572" y1="10703" x2="10703" y2="7668"/>
                          <a14:foregroundMark x1="10703" y1="7668" x2="9105" y2="8147"/>
                          <a14:foregroundMark x1="6869" y1="13259" x2="6869" y2="13259"/>
                          <a14:foregroundMark x1="16773" y1="30671" x2="9425" y2="32109"/>
                          <a14:foregroundMark x1="9425" y1="32109" x2="7188" y2="38658"/>
                          <a14:foregroundMark x1="7188" y1="38658" x2="11022" y2="44728"/>
                          <a14:foregroundMark x1="11022" y1="44728" x2="17891" y2="45048"/>
                          <a14:foregroundMark x1="17891" y1="45048" x2="19489" y2="38019"/>
                          <a14:foregroundMark x1="19489" y1="38019" x2="16773" y2="31470"/>
                          <a14:foregroundMark x1="16773" y1="31470" x2="15974" y2="31310"/>
                          <a14:foregroundMark x1="19649" y1="46965" x2="19649" y2="46965"/>
                          <a14:foregroundMark x1="7827" y1="46965" x2="7827" y2="46965"/>
                          <a14:foregroundMark x1="34665" y1="8147" x2="31789" y2="14856"/>
                          <a14:foregroundMark x1="31789" y1="14856" x2="35942" y2="21246"/>
                          <a14:foregroundMark x1="35942" y1="21246" x2="43131" y2="21246"/>
                          <a14:foregroundMark x1="43131" y1="21246" x2="46326" y2="14696"/>
                          <a14:foregroundMark x1="46326" y1="14696" x2="43610" y2="8147"/>
                          <a14:foregroundMark x1="43610" y1="8147" x2="36422" y2="7348"/>
                          <a14:foregroundMark x1="36422" y1="7348" x2="34665" y2="7987"/>
                          <a14:foregroundMark x1="61661" y1="6869" x2="54792" y2="9744"/>
                          <a14:foregroundMark x1="54792" y1="9744" x2="53994" y2="17093"/>
                          <a14:foregroundMark x1="53994" y1="17093" x2="60863" y2="19968"/>
                          <a14:foregroundMark x1="60863" y1="19968" x2="67572" y2="18211"/>
                          <a14:foregroundMark x1="67572" y1="18211" x2="67732" y2="11182"/>
                          <a14:foregroundMark x1="67732" y1="11182" x2="62460" y2="6550"/>
                          <a14:foregroundMark x1="62460" y1="6550" x2="61661" y2="6550"/>
                          <a14:foregroundMark x1="83227" y1="7188" x2="78754" y2="13099"/>
                          <a14:foregroundMark x1="78754" y1="13099" x2="81629" y2="19489"/>
                          <a14:foregroundMark x1="81629" y1="19489" x2="89297" y2="20607"/>
                          <a14:foregroundMark x1="89297" y1="20607" x2="92652" y2="13898"/>
                          <a14:foregroundMark x1="92652" y1="13898" x2="88498" y2="8147"/>
                          <a14:foregroundMark x1="88498" y1="8147" x2="82907" y2="7188"/>
                          <a14:foregroundMark x1="91853" y1="8626" x2="91853" y2="8626"/>
                          <a14:foregroundMark x1="93131" y1="12141" x2="93131" y2="12141"/>
                          <a14:foregroundMark x1="94249" y1="15495" x2="94249" y2="15495"/>
                          <a14:foregroundMark x1="69010" y1="37540" x2="69010" y2="37540"/>
                          <a14:foregroundMark x1="61981" y1="37540" x2="61981" y2="37540"/>
                          <a14:foregroundMark x1="54952" y1="39297" x2="54952" y2="39297"/>
                          <a14:foregroundMark x1="58466" y1="44569" x2="58466" y2="44569"/>
                          <a14:foregroundMark x1="63578" y1="45208" x2="63578" y2="45208"/>
                          <a14:foregroundMark x1="57348" y1="41054" x2="62620" y2="45847"/>
                          <a14:foregroundMark x1="62620" y1="45847" x2="65335" y2="42332"/>
                          <a14:foregroundMark x1="53355" y1="42971" x2="60224" y2="46006"/>
                          <a14:foregroundMark x1="60224" y1="46006" x2="67252" y2="46006"/>
                          <a14:foregroundMark x1="67252" y1="46006" x2="68690" y2="43291"/>
                          <a14:foregroundMark x1="55591" y1="46805" x2="55591" y2="46805"/>
                          <a14:foregroundMark x1="59105" y1="47923" x2="59105" y2="47923"/>
                          <a14:foregroundMark x1="63898" y1="47923" x2="63898" y2="47923"/>
                          <a14:foregroundMark x1="60703" y1="47764" x2="60703" y2="47764"/>
                          <a14:foregroundMark x1="68530" y1="46326" x2="68530" y2="46326"/>
                          <a14:foregroundMark x1="65016" y1="48083" x2="65016" y2="48083"/>
                          <a14:foregroundMark x1="81789" y1="30671" x2="79872" y2="37380"/>
                          <a14:foregroundMark x1="79872" y1="37380" x2="81470" y2="44409"/>
                          <a14:foregroundMark x1="81470" y1="44409" x2="89297" y2="45687"/>
                          <a14:foregroundMark x1="89297" y1="45687" x2="94409" y2="40895"/>
                          <a14:foregroundMark x1="94409" y1="40895" x2="93610" y2="33866"/>
                          <a14:foregroundMark x1="93610" y1="33866" x2="86901" y2="30831"/>
                          <a14:foregroundMark x1="86901" y1="30831" x2="84345" y2="38658"/>
                          <a14:foregroundMark x1="57827" y1="56070" x2="57029" y2="63419"/>
                          <a14:foregroundMark x1="57029" y1="63419" x2="63738" y2="60383"/>
                          <a14:foregroundMark x1="63738" y1="60383" x2="66294" y2="67252"/>
                          <a14:foregroundMark x1="66294" y1="67252" x2="61981" y2="69968"/>
                          <a14:foregroundMark x1="60543" y1="72364" x2="60543" y2="72364"/>
                          <a14:foregroundMark x1="64537" y1="71246" x2="64537" y2="71246"/>
                          <a14:foregroundMark x1="60543" y1="71246" x2="60543" y2="71246"/>
                          <a14:foregroundMark x1="58466" y1="71086" x2="65655" y2="70927"/>
                          <a14:foregroundMark x1="65655" y1="70927" x2="66933" y2="70128"/>
                          <a14:foregroundMark x1="60863" y1="72843" x2="60863" y2="72843"/>
                          <a14:foregroundMark x1="63898" y1="72204" x2="63898" y2="72204"/>
                          <a14:foregroundMark x1="81629" y1="57029" x2="79233" y2="63738"/>
                          <a14:foregroundMark x1="79233" y1="63738" x2="84824" y2="67891"/>
                          <a14:foregroundMark x1="84824" y1="67891" x2="92173" y2="67412"/>
                          <a14:foregroundMark x1="92173" y1="67412" x2="93450" y2="60543"/>
                          <a14:foregroundMark x1="93450" y1="60543" x2="88818" y2="55272"/>
                          <a14:foregroundMark x1="88818" y1="55272" x2="85783" y2="61981"/>
                          <a14:foregroundMark x1="85783" y1="61981" x2="86102" y2="62300"/>
                          <a14:foregroundMark x1="20767" y1="65495" x2="13099" y2="67252"/>
                          <a14:foregroundMark x1="13099" y1="67252" x2="10863" y2="60703"/>
                          <a14:foregroundMark x1="10863" y1="60703" x2="17732" y2="58626"/>
                          <a14:foregroundMark x1="17732" y1="58626" x2="19329" y2="61661"/>
                          <a14:foregroundMark x1="42492" y1="56550" x2="35463" y2="56869"/>
                          <a14:foregroundMark x1="35463" y1="56869" x2="32268" y2="63259"/>
                          <a14:foregroundMark x1="32268" y1="63259" x2="36262" y2="69010"/>
                          <a14:foregroundMark x1="36262" y1="69010" x2="43610" y2="69649"/>
                          <a14:foregroundMark x1="43610" y1="69649" x2="45527" y2="62939"/>
                          <a14:foregroundMark x1="45527" y1="62939" x2="40895" y2="56869"/>
                          <a14:foregroundMark x1="40895" y1="56869" x2="40096" y2="56869"/>
                          <a14:foregroundMark x1="37859" y1="61981" x2="37859" y2="61981"/>
                          <a14:foregroundMark x1="33227" y1="80671" x2="32748" y2="88019"/>
                          <a14:foregroundMark x1="32748" y1="88019" x2="37859" y2="92812"/>
                          <a14:foregroundMark x1="37859" y1="92812" x2="44249" y2="90256"/>
                          <a14:foregroundMark x1="44249" y1="90256" x2="43770" y2="82748"/>
                          <a14:foregroundMark x1="43770" y1="82748" x2="37700" y2="79073"/>
                          <a14:foregroundMark x1="37700" y1="79073" x2="33227" y2="80831"/>
                          <a14:foregroundMark x1="38019" y1="95048" x2="38019" y2="95048"/>
                          <a14:foregroundMark x1="30351" y1="10863" x2="30351" y2="10863"/>
                          <a14:foregroundMark x1="40415" y1="6869" x2="40415" y2="6869"/>
                          <a14:foregroundMark x1="42332" y1="7188" x2="42332" y2="7188"/>
                          <a14:foregroundMark x1="40895" y1="6070" x2="40895" y2="6070"/>
                          <a14:foregroundMark x1="10703" y1="79073" x2="17093" y2="81949"/>
                          <a14:foregroundMark x1="17093" y1="81949" x2="18850" y2="89137"/>
                          <a14:foregroundMark x1="18850" y1="89137" x2="12460" y2="92173"/>
                          <a14:foregroundMark x1="12460" y1="92173" x2="6550" y2="87220"/>
                          <a14:foregroundMark x1="6550" y1="87220" x2="9904" y2="80990"/>
                          <a14:foregroundMark x1="9904" y1="80990" x2="10224" y2="80831"/>
                          <a14:foregroundMark x1="19169" y1="94569" x2="19169" y2="94569"/>
                          <a14:foregroundMark x1="7827" y1="94089" x2="7827" y2="94089"/>
                          <a14:foregroundMark x1="20288" y1="94409" x2="20288" y2="94409"/>
                          <a14:foregroundMark x1="57668" y1="79553" x2="52077" y2="84505"/>
                          <a14:foregroundMark x1="52077" y1="84505" x2="56869" y2="90575"/>
                          <a14:foregroundMark x1="56869" y1="90575" x2="64537" y2="89936"/>
                          <a14:foregroundMark x1="64537" y1="89936" x2="67572" y2="83546"/>
                          <a14:foregroundMark x1="67572" y1="83546" x2="60703" y2="79712"/>
                          <a14:foregroundMark x1="60703" y1="79712" x2="60224" y2="79712"/>
                          <a14:foregroundMark x1="81310" y1="83067" x2="85144" y2="88978"/>
                          <a14:foregroundMark x1="85144" y1="88978" x2="92013" y2="87380"/>
                          <a14:foregroundMark x1="92013" y1="87380" x2="86741" y2="82268"/>
                          <a14:foregroundMark x1="86741" y1="82268" x2="84345" y2="82109"/>
                        </a14:backgroundRemoval>
                      </a14:imgEffect>
                    </a14:imgLayer>
                  </a14:imgProps>
                </a:ext>
              </a:extLst>
            </a:blip>
            <a:srcRect l="74153" t="74933"/>
            <a:stretch/>
          </p:blipFill>
          <p:spPr>
            <a:xfrm>
              <a:off x="2617263" y="506166"/>
              <a:ext cx="938159" cy="909832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0BEE5A3-3370-6F43-8BCD-D566E9810374}"/>
              </a:ext>
            </a:extLst>
          </p:cNvPr>
          <p:cNvGrpSpPr/>
          <p:nvPr/>
        </p:nvGrpSpPr>
        <p:grpSpPr>
          <a:xfrm>
            <a:off x="5354817" y="337404"/>
            <a:ext cx="1133294" cy="913864"/>
            <a:chOff x="8217570" y="556881"/>
            <a:chExt cx="1511059" cy="121848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4171A3E-FCA7-874C-BDAC-AE763B76CDAA}"/>
                </a:ext>
              </a:extLst>
            </p:cNvPr>
            <p:cNvSpPr txBox="1"/>
            <p:nvPr/>
          </p:nvSpPr>
          <p:spPr>
            <a:xfrm>
              <a:off x="8217570" y="556881"/>
              <a:ext cx="1511059" cy="121848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40749"/>
                </a:avLst>
              </a:prstTxWarp>
              <a:spAutoFit/>
            </a:bodyPr>
            <a:lstStyle/>
            <a:p>
              <a:pPr algn="ctr" defTabSz="456949"/>
              <a:r>
                <a:rPr lang="en-US" b="1" dirty="0">
                  <a:solidFill>
                    <a:srgbClr val="000000"/>
                  </a:solidFill>
                  <a:latin typeface="Calibri" panose="020F0502020204030204"/>
                </a:rPr>
                <a:t>Security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9C843603-1E9C-3942-BFD6-D7A28B8C65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070" b="95048" l="6550" r="94409">
                          <a14:foregroundMark x1="17572" y1="12300" x2="17572" y2="12300"/>
                          <a14:foregroundMark x1="13099" y1="9904" x2="13099" y2="9904"/>
                          <a14:foregroundMark x1="9585" y1="7987" x2="9585" y2="15016"/>
                          <a14:foregroundMark x1="9585" y1="15016" x2="16294" y2="17732"/>
                          <a14:foregroundMark x1="16294" y1="17732" x2="17572" y2="10703"/>
                          <a14:foregroundMark x1="17572" y1="10703" x2="10703" y2="7668"/>
                          <a14:foregroundMark x1="10703" y1="7668" x2="9105" y2="8147"/>
                          <a14:foregroundMark x1="6869" y1="13259" x2="6869" y2="13259"/>
                          <a14:foregroundMark x1="16773" y1="30671" x2="9425" y2="32109"/>
                          <a14:foregroundMark x1="9425" y1="32109" x2="7188" y2="38658"/>
                          <a14:foregroundMark x1="7188" y1="38658" x2="11022" y2="44728"/>
                          <a14:foregroundMark x1="11022" y1="44728" x2="17891" y2="45048"/>
                          <a14:foregroundMark x1="17891" y1="45048" x2="19489" y2="38019"/>
                          <a14:foregroundMark x1="19489" y1="38019" x2="16773" y2="31470"/>
                          <a14:foregroundMark x1="16773" y1="31470" x2="15974" y2="31310"/>
                          <a14:foregroundMark x1="19649" y1="46965" x2="19649" y2="46965"/>
                          <a14:foregroundMark x1="7827" y1="46965" x2="7827" y2="46965"/>
                          <a14:foregroundMark x1="34665" y1="8147" x2="31789" y2="14856"/>
                          <a14:foregroundMark x1="31789" y1="14856" x2="35942" y2="21246"/>
                          <a14:foregroundMark x1="35942" y1="21246" x2="43131" y2="21246"/>
                          <a14:foregroundMark x1="43131" y1="21246" x2="46326" y2="14696"/>
                          <a14:foregroundMark x1="46326" y1="14696" x2="43610" y2="8147"/>
                          <a14:foregroundMark x1="43610" y1="8147" x2="36422" y2="7348"/>
                          <a14:foregroundMark x1="36422" y1="7348" x2="34665" y2="7987"/>
                          <a14:foregroundMark x1="61661" y1="6869" x2="54792" y2="9744"/>
                          <a14:foregroundMark x1="54792" y1="9744" x2="53994" y2="17093"/>
                          <a14:foregroundMark x1="53994" y1="17093" x2="60863" y2="19968"/>
                          <a14:foregroundMark x1="60863" y1="19968" x2="67572" y2="18211"/>
                          <a14:foregroundMark x1="67572" y1="18211" x2="67732" y2="11182"/>
                          <a14:foregroundMark x1="67732" y1="11182" x2="62460" y2="6550"/>
                          <a14:foregroundMark x1="62460" y1="6550" x2="61661" y2="6550"/>
                          <a14:foregroundMark x1="83227" y1="7188" x2="78754" y2="13099"/>
                          <a14:foregroundMark x1="78754" y1="13099" x2="81629" y2="19489"/>
                          <a14:foregroundMark x1="81629" y1="19489" x2="89297" y2="20607"/>
                          <a14:foregroundMark x1="89297" y1="20607" x2="92652" y2="13898"/>
                          <a14:foregroundMark x1="92652" y1="13898" x2="88498" y2="8147"/>
                          <a14:foregroundMark x1="88498" y1="8147" x2="82907" y2="7188"/>
                          <a14:foregroundMark x1="91853" y1="8626" x2="91853" y2="8626"/>
                          <a14:foregroundMark x1="93131" y1="12141" x2="93131" y2="12141"/>
                          <a14:foregroundMark x1="94249" y1="15495" x2="94249" y2="15495"/>
                          <a14:foregroundMark x1="69010" y1="37540" x2="69010" y2="37540"/>
                          <a14:foregroundMark x1="61981" y1="37540" x2="61981" y2="37540"/>
                          <a14:foregroundMark x1="54952" y1="39297" x2="54952" y2="39297"/>
                          <a14:foregroundMark x1="58466" y1="44569" x2="58466" y2="44569"/>
                          <a14:foregroundMark x1="63578" y1="45208" x2="63578" y2="45208"/>
                          <a14:foregroundMark x1="57348" y1="41054" x2="62620" y2="45847"/>
                          <a14:foregroundMark x1="62620" y1="45847" x2="65335" y2="42332"/>
                          <a14:foregroundMark x1="53355" y1="42971" x2="60224" y2="46006"/>
                          <a14:foregroundMark x1="60224" y1="46006" x2="67252" y2="46006"/>
                          <a14:foregroundMark x1="67252" y1="46006" x2="68690" y2="43291"/>
                          <a14:foregroundMark x1="55591" y1="46805" x2="55591" y2="46805"/>
                          <a14:foregroundMark x1="59105" y1="47923" x2="59105" y2="47923"/>
                          <a14:foregroundMark x1="63898" y1="47923" x2="63898" y2="47923"/>
                          <a14:foregroundMark x1="60703" y1="47764" x2="60703" y2="47764"/>
                          <a14:foregroundMark x1="68530" y1="46326" x2="68530" y2="46326"/>
                          <a14:foregroundMark x1="65016" y1="48083" x2="65016" y2="48083"/>
                          <a14:foregroundMark x1="81789" y1="30671" x2="79872" y2="37380"/>
                          <a14:foregroundMark x1="79872" y1="37380" x2="81470" y2="44409"/>
                          <a14:foregroundMark x1="81470" y1="44409" x2="89297" y2="45687"/>
                          <a14:foregroundMark x1="89297" y1="45687" x2="94409" y2="40895"/>
                          <a14:foregroundMark x1="94409" y1="40895" x2="93610" y2="33866"/>
                          <a14:foregroundMark x1="93610" y1="33866" x2="86901" y2="30831"/>
                          <a14:foregroundMark x1="86901" y1="30831" x2="84345" y2="38658"/>
                          <a14:foregroundMark x1="57827" y1="56070" x2="57029" y2="63419"/>
                          <a14:foregroundMark x1="57029" y1="63419" x2="63738" y2="60383"/>
                          <a14:foregroundMark x1="63738" y1="60383" x2="66294" y2="67252"/>
                          <a14:foregroundMark x1="66294" y1="67252" x2="61981" y2="69968"/>
                          <a14:foregroundMark x1="60543" y1="72364" x2="60543" y2="72364"/>
                          <a14:foregroundMark x1="64537" y1="71246" x2="64537" y2="71246"/>
                          <a14:foregroundMark x1="60543" y1="71246" x2="60543" y2="71246"/>
                          <a14:foregroundMark x1="58466" y1="71086" x2="65655" y2="70927"/>
                          <a14:foregroundMark x1="65655" y1="70927" x2="66933" y2="70128"/>
                          <a14:foregroundMark x1="60863" y1="72843" x2="60863" y2="72843"/>
                          <a14:foregroundMark x1="63898" y1="72204" x2="63898" y2="72204"/>
                          <a14:foregroundMark x1="81629" y1="57029" x2="79233" y2="63738"/>
                          <a14:foregroundMark x1="79233" y1="63738" x2="84824" y2="67891"/>
                          <a14:foregroundMark x1="84824" y1="67891" x2="92173" y2="67412"/>
                          <a14:foregroundMark x1="92173" y1="67412" x2="93450" y2="60543"/>
                          <a14:foregroundMark x1="93450" y1="60543" x2="88818" y2="55272"/>
                          <a14:foregroundMark x1="88818" y1="55272" x2="85783" y2="61981"/>
                          <a14:foregroundMark x1="85783" y1="61981" x2="86102" y2="62300"/>
                          <a14:foregroundMark x1="20767" y1="65495" x2="13099" y2="67252"/>
                          <a14:foregroundMark x1="13099" y1="67252" x2="10863" y2="60703"/>
                          <a14:foregroundMark x1="10863" y1="60703" x2="17732" y2="58626"/>
                          <a14:foregroundMark x1="17732" y1="58626" x2="19329" y2="61661"/>
                          <a14:foregroundMark x1="42492" y1="56550" x2="35463" y2="56869"/>
                          <a14:foregroundMark x1="35463" y1="56869" x2="32268" y2="63259"/>
                          <a14:foregroundMark x1="32268" y1="63259" x2="36262" y2="69010"/>
                          <a14:foregroundMark x1="36262" y1="69010" x2="43610" y2="69649"/>
                          <a14:foregroundMark x1="43610" y1="69649" x2="45527" y2="62939"/>
                          <a14:foregroundMark x1="45527" y1="62939" x2="40895" y2="56869"/>
                          <a14:foregroundMark x1="40895" y1="56869" x2="40096" y2="56869"/>
                          <a14:foregroundMark x1="37859" y1="61981" x2="37859" y2="61981"/>
                          <a14:foregroundMark x1="33227" y1="80671" x2="32748" y2="88019"/>
                          <a14:foregroundMark x1="32748" y1="88019" x2="37859" y2="92812"/>
                          <a14:foregroundMark x1="37859" y1="92812" x2="44249" y2="90256"/>
                          <a14:foregroundMark x1="44249" y1="90256" x2="43770" y2="82748"/>
                          <a14:foregroundMark x1="43770" y1="82748" x2="37700" y2="79073"/>
                          <a14:foregroundMark x1="37700" y1="79073" x2="33227" y2="80831"/>
                          <a14:foregroundMark x1="38019" y1="95048" x2="38019" y2="95048"/>
                          <a14:foregroundMark x1="30351" y1="10863" x2="30351" y2="10863"/>
                          <a14:foregroundMark x1="40415" y1="6869" x2="40415" y2="6869"/>
                          <a14:foregroundMark x1="42332" y1="7188" x2="42332" y2="7188"/>
                          <a14:foregroundMark x1="40895" y1="6070" x2="40895" y2="6070"/>
                          <a14:foregroundMark x1="10703" y1="79073" x2="17093" y2="81949"/>
                          <a14:foregroundMark x1="17093" y1="81949" x2="18850" y2="89137"/>
                          <a14:foregroundMark x1="18850" y1="89137" x2="12460" y2="92173"/>
                          <a14:foregroundMark x1="12460" y1="92173" x2="6550" y2="87220"/>
                          <a14:foregroundMark x1="6550" y1="87220" x2="9904" y2="80990"/>
                          <a14:foregroundMark x1="9904" y1="80990" x2="10224" y2="80831"/>
                          <a14:foregroundMark x1="19169" y1="94569" x2="19169" y2="94569"/>
                          <a14:foregroundMark x1="7827" y1="94089" x2="7827" y2="94089"/>
                          <a14:foregroundMark x1="20288" y1="94409" x2="20288" y2="94409"/>
                          <a14:foregroundMark x1="57668" y1="79553" x2="52077" y2="84505"/>
                          <a14:foregroundMark x1="52077" y1="84505" x2="56869" y2="90575"/>
                          <a14:foregroundMark x1="56869" y1="90575" x2="64537" y2="89936"/>
                          <a14:foregroundMark x1="64537" y1="89936" x2="67572" y2="83546"/>
                          <a14:foregroundMark x1="67572" y1="83546" x2="60703" y2="79712"/>
                          <a14:foregroundMark x1="60703" y1="79712" x2="60224" y2="79712"/>
                          <a14:foregroundMark x1="81310" y1="83067" x2="85144" y2="88978"/>
                          <a14:foregroundMark x1="85144" y1="88978" x2="92013" y2="87380"/>
                          <a14:foregroundMark x1="92013" y1="87380" x2="86741" y2="82268"/>
                          <a14:foregroundMark x1="86741" y1="82268" x2="84345" y2="82109"/>
                        </a14:backgroundRemoval>
                      </a14:imgEffect>
                    </a14:imgLayer>
                  </a14:imgProps>
                </a:ext>
              </a:extLst>
            </a:blip>
            <a:srcRect l="50672" r="24612" b="74489"/>
            <a:stretch/>
          </p:blipFill>
          <p:spPr>
            <a:xfrm>
              <a:off x="8555548" y="646088"/>
              <a:ext cx="897120" cy="925987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A6DA6E8-F978-9147-8330-F2DE3DB222B2}"/>
              </a:ext>
            </a:extLst>
          </p:cNvPr>
          <p:cNvGrpSpPr/>
          <p:nvPr/>
        </p:nvGrpSpPr>
        <p:grpSpPr>
          <a:xfrm>
            <a:off x="3023953" y="2639736"/>
            <a:ext cx="1133294" cy="913864"/>
            <a:chOff x="6348209" y="2434502"/>
            <a:chExt cx="1511059" cy="121848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B550A60-ECAF-8A46-B9C7-DBC933546B8B}"/>
                </a:ext>
              </a:extLst>
            </p:cNvPr>
            <p:cNvSpPr txBox="1"/>
            <p:nvPr/>
          </p:nvSpPr>
          <p:spPr>
            <a:xfrm>
              <a:off x="6348209" y="2434502"/>
              <a:ext cx="1511059" cy="121848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40749"/>
                </a:avLst>
              </a:prstTxWarp>
              <a:spAutoFit/>
            </a:bodyPr>
            <a:lstStyle/>
            <a:p>
              <a:pPr algn="ctr" defTabSz="456949"/>
              <a:r>
                <a:rPr lang="en-US" b="1" dirty="0">
                  <a:solidFill>
                    <a:srgbClr val="000000"/>
                  </a:solidFill>
                  <a:latin typeface="Calibri" panose="020F0502020204030204"/>
                </a:rPr>
                <a:t>Infrastructure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8A6CE4A0-31BE-0544-AB15-64E6826E68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070" b="95048" l="6550" r="94409">
                          <a14:foregroundMark x1="17572" y1="12300" x2="17572" y2="12300"/>
                          <a14:foregroundMark x1="13099" y1="9904" x2="13099" y2="9904"/>
                          <a14:foregroundMark x1="9585" y1="7987" x2="9585" y2="15016"/>
                          <a14:foregroundMark x1="9585" y1="15016" x2="16294" y2="17732"/>
                          <a14:foregroundMark x1="16294" y1="17732" x2="17572" y2="10703"/>
                          <a14:foregroundMark x1="17572" y1="10703" x2="10703" y2="7668"/>
                          <a14:foregroundMark x1="10703" y1="7668" x2="9105" y2="8147"/>
                          <a14:foregroundMark x1="6869" y1="13259" x2="6869" y2="13259"/>
                          <a14:foregroundMark x1="16773" y1="30671" x2="9425" y2="32109"/>
                          <a14:foregroundMark x1="9425" y1="32109" x2="7188" y2="38658"/>
                          <a14:foregroundMark x1="7188" y1="38658" x2="11022" y2="44728"/>
                          <a14:foregroundMark x1="11022" y1="44728" x2="17891" y2="45048"/>
                          <a14:foregroundMark x1="17891" y1="45048" x2="19489" y2="38019"/>
                          <a14:foregroundMark x1="19489" y1="38019" x2="16773" y2="31470"/>
                          <a14:foregroundMark x1="16773" y1="31470" x2="15974" y2="31310"/>
                          <a14:foregroundMark x1="19649" y1="46965" x2="19649" y2="46965"/>
                          <a14:foregroundMark x1="7827" y1="46965" x2="7827" y2="46965"/>
                          <a14:foregroundMark x1="34665" y1="8147" x2="31789" y2="14856"/>
                          <a14:foregroundMark x1="31789" y1="14856" x2="35942" y2="21246"/>
                          <a14:foregroundMark x1="35942" y1="21246" x2="43131" y2="21246"/>
                          <a14:foregroundMark x1="43131" y1="21246" x2="46326" y2="14696"/>
                          <a14:foregroundMark x1="46326" y1="14696" x2="43610" y2="8147"/>
                          <a14:foregroundMark x1="43610" y1="8147" x2="36422" y2="7348"/>
                          <a14:foregroundMark x1="36422" y1="7348" x2="34665" y2="7987"/>
                          <a14:foregroundMark x1="61661" y1="6869" x2="54792" y2="9744"/>
                          <a14:foregroundMark x1="54792" y1="9744" x2="53994" y2="17093"/>
                          <a14:foregroundMark x1="53994" y1="17093" x2="60863" y2="19968"/>
                          <a14:foregroundMark x1="60863" y1="19968" x2="67572" y2="18211"/>
                          <a14:foregroundMark x1="67572" y1="18211" x2="67732" y2="11182"/>
                          <a14:foregroundMark x1="67732" y1="11182" x2="62460" y2="6550"/>
                          <a14:foregroundMark x1="62460" y1="6550" x2="61661" y2="6550"/>
                          <a14:foregroundMark x1="83227" y1="7188" x2="78754" y2="13099"/>
                          <a14:foregroundMark x1="78754" y1="13099" x2="81629" y2="19489"/>
                          <a14:foregroundMark x1="81629" y1="19489" x2="89297" y2="20607"/>
                          <a14:foregroundMark x1="89297" y1="20607" x2="92652" y2="13898"/>
                          <a14:foregroundMark x1="92652" y1="13898" x2="88498" y2="8147"/>
                          <a14:foregroundMark x1="88498" y1="8147" x2="82907" y2="7188"/>
                          <a14:foregroundMark x1="91853" y1="8626" x2="91853" y2="8626"/>
                          <a14:foregroundMark x1="93131" y1="12141" x2="93131" y2="12141"/>
                          <a14:foregroundMark x1="94249" y1="15495" x2="94249" y2="15495"/>
                          <a14:foregroundMark x1="69010" y1="37540" x2="69010" y2="37540"/>
                          <a14:foregroundMark x1="61981" y1="37540" x2="61981" y2="37540"/>
                          <a14:foregroundMark x1="54952" y1="39297" x2="54952" y2="39297"/>
                          <a14:foregroundMark x1="58466" y1="44569" x2="58466" y2="44569"/>
                          <a14:foregroundMark x1="63578" y1="45208" x2="63578" y2="45208"/>
                          <a14:foregroundMark x1="57348" y1="41054" x2="62620" y2="45847"/>
                          <a14:foregroundMark x1="62620" y1="45847" x2="65335" y2="42332"/>
                          <a14:foregroundMark x1="53355" y1="42971" x2="60224" y2="46006"/>
                          <a14:foregroundMark x1="60224" y1="46006" x2="67252" y2="46006"/>
                          <a14:foregroundMark x1="67252" y1="46006" x2="68690" y2="43291"/>
                          <a14:foregroundMark x1="55591" y1="46805" x2="55591" y2="46805"/>
                          <a14:foregroundMark x1="59105" y1="47923" x2="59105" y2="47923"/>
                          <a14:foregroundMark x1="63898" y1="47923" x2="63898" y2="47923"/>
                          <a14:foregroundMark x1="60703" y1="47764" x2="60703" y2="47764"/>
                          <a14:foregroundMark x1="68530" y1="46326" x2="68530" y2="46326"/>
                          <a14:foregroundMark x1="65016" y1="48083" x2="65016" y2="48083"/>
                          <a14:foregroundMark x1="81789" y1="30671" x2="79872" y2="37380"/>
                          <a14:foregroundMark x1="79872" y1="37380" x2="81470" y2="44409"/>
                          <a14:foregroundMark x1="81470" y1="44409" x2="89297" y2="45687"/>
                          <a14:foregroundMark x1="89297" y1="45687" x2="94409" y2="40895"/>
                          <a14:foregroundMark x1="94409" y1="40895" x2="93610" y2="33866"/>
                          <a14:foregroundMark x1="93610" y1="33866" x2="86901" y2="30831"/>
                          <a14:foregroundMark x1="86901" y1="30831" x2="84345" y2="38658"/>
                          <a14:foregroundMark x1="57827" y1="56070" x2="57029" y2="63419"/>
                          <a14:foregroundMark x1="57029" y1="63419" x2="63738" y2="60383"/>
                          <a14:foregroundMark x1="63738" y1="60383" x2="66294" y2="67252"/>
                          <a14:foregroundMark x1="66294" y1="67252" x2="61981" y2="69968"/>
                          <a14:foregroundMark x1="60543" y1="72364" x2="60543" y2="72364"/>
                          <a14:foregroundMark x1="64537" y1="71246" x2="64537" y2="71246"/>
                          <a14:foregroundMark x1="60543" y1="71246" x2="60543" y2="71246"/>
                          <a14:foregroundMark x1="58466" y1="71086" x2="65655" y2="70927"/>
                          <a14:foregroundMark x1="65655" y1="70927" x2="66933" y2="70128"/>
                          <a14:foregroundMark x1="60863" y1="72843" x2="60863" y2="72843"/>
                          <a14:foregroundMark x1="63898" y1="72204" x2="63898" y2="72204"/>
                          <a14:foregroundMark x1="81629" y1="57029" x2="79233" y2="63738"/>
                          <a14:foregroundMark x1="79233" y1="63738" x2="84824" y2="67891"/>
                          <a14:foregroundMark x1="84824" y1="67891" x2="92173" y2="67412"/>
                          <a14:foregroundMark x1="92173" y1="67412" x2="93450" y2="60543"/>
                          <a14:foregroundMark x1="93450" y1="60543" x2="88818" y2="55272"/>
                          <a14:foregroundMark x1="88818" y1="55272" x2="85783" y2="61981"/>
                          <a14:foregroundMark x1="85783" y1="61981" x2="86102" y2="62300"/>
                          <a14:foregroundMark x1="20767" y1="65495" x2="13099" y2="67252"/>
                          <a14:foregroundMark x1="13099" y1="67252" x2="10863" y2="60703"/>
                          <a14:foregroundMark x1="10863" y1="60703" x2="17732" y2="58626"/>
                          <a14:foregroundMark x1="17732" y1="58626" x2="19329" y2="61661"/>
                          <a14:foregroundMark x1="42492" y1="56550" x2="35463" y2="56869"/>
                          <a14:foregroundMark x1="35463" y1="56869" x2="32268" y2="63259"/>
                          <a14:foregroundMark x1="32268" y1="63259" x2="36262" y2="69010"/>
                          <a14:foregroundMark x1="36262" y1="69010" x2="43610" y2="69649"/>
                          <a14:foregroundMark x1="43610" y1="69649" x2="45527" y2="62939"/>
                          <a14:foregroundMark x1="45527" y1="62939" x2="40895" y2="56869"/>
                          <a14:foregroundMark x1="40895" y1="56869" x2="40096" y2="56869"/>
                          <a14:foregroundMark x1="37859" y1="61981" x2="37859" y2="61981"/>
                          <a14:foregroundMark x1="33227" y1="80671" x2="32748" y2="88019"/>
                          <a14:foregroundMark x1="32748" y1="88019" x2="37859" y2="92812"/>
                          <a14:foregroundMark x1="37859" y1="92812" x2="44249" y2="90256"/>
                          <a14:foregroundMark x1="44249" y1="90256" x2="43770" y2="82748"/>
                          <a14:foregroundMark x1="43770" y1="82748" x2="37700" y2="79073"/>
                          <a14:foregroundMark x1="37700" y1="79073" x2="33227" y2="80831"/>
                          <a14:foregroundMark x1="38019" y1="95048" x2="38019" y2="95048"/>
                          <a14:foregroundMark x1="30351" y1="10863" x2="30351" y2="10863"/>
                          <a14:foregroundMark x1="40415" y1="6869" x2="40415" y2="6869"/>
                          <a14:foregroundMark x1="42332" y1="7188" x2="42332" y2="7188"/>
                          <a14:foregroundMark x1="40895" y1="6070" x2="40895" y2="6070"/>
                          <a14:foregroundMark x1="10703" y1="79073" x2="17093" y2="81949"/>
                          <a14:foregroundMark x1="17093" y1="81949" x2="18850" y2="89137"/>
                          <a14:foregroundMark x1="18850" y1="89137" x2="12460" y2="92173"/>
                          <a14:foregroundMark x1="12460" y1="92173" x2="6550" y2="87220"/>
                          <a14:foregroundMark x1="6550" y1="87220" x2="9904" y2="80990"/>
                          <a14:foregroundMark x1="9904" y1="80990" x2="10224" y2="80831"/>
                          <a14:foregroundMark x1="19169" y1="94569" x2="19169" y2="94569"/>
                          <a14:foregroundMark x1="7827" y1="94089" x2="7827" y2="94089"/>
                          <a14:foregroundMark x1="20288" y1="94409" x2="20288" y2="94409"/>
                          <a14:foregroundMark x1="57668" y1="79553" x2="52077" y2="84505"/>
                          <a14:foregroundMark x1="52077" y1="84505" x2="56869" y2="90575"/>
                          <a14:foregroundMark x1="56869" y1="90575" x2="64537" y2="89936"/>
                          <a14:foregroundMark x1="64537" y1="89936" x2="67572" y2="83546"/>
                          <a14:foregroundMark x1="67572" y1="83546" x2="60703" y2="79712"/>
                          <a14:foregroundMark x1="60703" y1="79712" x2="60224" y2="79712"/>
                          <a14:foregroundMark x1="81310" y1="83067" x2="85144" y2="88978"/>
                          <a14:foregroundMark x1="85144" y1="88978" x2="92013" y2="87380"/>
                          <a14:foregroundMark x1="92013" y1="87380" x2="86741" y2="82268"/>
                          <a14:foregroundMark x1="86741" y1="82268" x2="84345" y2="82109"/>
                        </a14:backgroundRemoval>
                      </a14:imgEffect>
                    </a14:imgLayer>
                  </a14:imgProps>
                </a:ext>
              </a:extLst>
            </a:blip>
            <a:srcRect l="75829" b="74079"/>
            <a:stretch/>
          </p:blipFill>
          <p:spPr>
            <a:xfrm>
              <a:off x="6666201" y="2531779"/>
              <a:ext cx="877338" cy="940845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A95178F-7B6B-8748-8FFE-7531C29FC2A6}"/>
              </a:ext>
            </a:extLst>
          </p:cNvPr>
          <p:cNvGrpSpPr/>
          <p:nvPr/>
        </p:nvGrpSpPr>
        <p:grpSpPr>
          <a:xfrm>
            <a:off x="2812152" y="1193981"/>
            <a:ext cx="1133294" cy="913864"/>
            <a:chOff x="3930538" y="2317185"/>
            <a:chExt cx="1511059" cy="121848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A56435A-DAB3-654D-8B14-0DAF91D19B99}"/>
                </a:ext>
              </a:extLst>
            </p:cNvPr>
            <p:cNvSpPr txBox="1"/>
            <p:nvPr/>
          </p:nvSpPr>
          <p:spPr>
            <a:xfrm>
              <a:off x="3930538" y="2317185"/>
              <a:ext cx="1511059" cy="121848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40749"/>
                </a:avLst>
              </a:prstTxWarp>
              <a:spAutoFit/>
            </a:bodyPr>
            <a:lstStyle/>
            <a:p>
              <a:pPr algn="ctr" defTabSz="456949"/>
              <a:r>
                <a:rPr lang="en-US" b="1" dirty="0">
                  <a:solidFill>
                    <a:srgbClr val="000000"/>
                  </a:solidFill>
                  <a:latin typeface="Calibri" panose="020F0502020204030204"/>
                </a:rPr>
                <a:t>Data/Analytics</a:t>
              </a: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1AA4057-8BF4-B746-B8A6-04B7DBEBD4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070" b="95048" l="6550" r="94409">
                          <a14:foregroundMark x1="17572" y1="12300" x2="17572" y2="12300"/>
                          <a14:foregroundMark x1="13099" y1="9904" x2="13099" y2="9904"/>
                          <a14:foregroundMark x1="9585" y1="7987" x2="9585" y2="15016"/>
                          <a14:foregroundMark x1="9585" y1="15016" x2="16294" y2="17732"/>
                          <a14:foregroundMark x1="16294" y1="17732" x2="17572" y2="10703"/>
                          <a14:foregroundMark x1="17572" y1="10703" x2="10703" y2="7668"/>
                          <a14:foregroundMark x1="10703" y1="7668" x2="9105" y2="8147"/>
                          <a14:foregroundMark x1="6869" y1="13259" x2="6869" y2="13259"/>
                          <a14:foregroundMark x1="16773" y1="30671" x2="9425" y2="32109"/>
                          <a14:foregroundMark x1="9425" y1="32109" x2="7188" y2="38658"/>
                          <a14:foregroundMark x1="7188" y1="38658" x2="11022" y2="44728"/>
                          <a14:foregroundMark x1="11022" y1="44728" x2="17891" y2="45048"/>
                          <a14:foregroundMark x1="17891" y1="45048" x2="19489" y2="38019"/>
                          <a14:foregroundMark x1="19489" y1="38019" x2="16773" y2="31470"/>
                          <a14:foregroundMark x1="16773" y1="31470" x2="15974" y2="31310"/>
                          <a14:foregroundMark x1="19649" y1="46965" x2="19649" y2="46965"/>
                          <a14:foregroundMark x1="7827" y1="46965" x2="7827" y2="46965"/>
                          <a14:foregroundMark x1="34665" y1="8147" x2="31789" y2="14856"/>
                          <a14:foregroundMark x1="31789" y1="14856" x2="35942" y2="21246"/>
                          <a14:foregroundMark x1="35942" y1="21246" x2="43131" y2="21246"/>
                          <a14:foregroundMark x1="43131" y1="21246" x2="46326" y2="14696"/>
                          <a14:foregroundMark x1="46326" y1="14696" x2="43610" y2="8147"/>
                          <a14:foregroundMark x1="43610" y1="8147" x2="36422" y2="7348"/>
                          <a14:foregroundMark x1="36422" y1="7348" x2="34665" y2="7987"/>
                          <a14:foregroundMark x1="61661" y1="6869" x2="54792" y2="9744"/>
                          <a14:foregroundMark x1="54792" y1="9744" x2="53994" y2="17093"/>
                          <a14:foregroundMark x1="53994" y1="17093" x2="60863" y2="19968"/>
                          <a14:foregroundMark x1="60863" y1="19968" x2="67572" y2="18211"/>
                          <a14:foregroundMark x1="67572" y1="18211" x2="67732" y2="11182"/>
                          <a14:foregroundMark x1="67732" y1="11182" x2="62460" y2="6550"/>
                          <a14:foregroundMark x1="62460" y1="6550" x2="61661" y2="6550"/>
                          <a14:foregroundMark x1="83227" y1="7188" x2="78754" y2="13099"/>
                          <a14:foregroundMark x1="78754" y1="13099" x2="81629" y2="19489"/>
                          <a14:foregroundMark x1="81629" y1="19489" x2="89297" y2="20607"/>
                          <a14:foregroundMark x1="89297" y1="20607" x2="92652" y2="13898"/>
                          <a14:foregroundMark x1="92652" y1="13898" x2="88498" y2="8147"/>
                          <a14:foregroundMark x1="88498" y1="8147" x2="82907" y2="7188"/>
                          <a14:foregroundMark x1="91853" y1="8626" x2="91853" y2="8626"/>
                          <a14:foregroundMark x1="93131" y1="12141" x2="93131" y2="12141"/>
                          <a14:foregroundMark x1="94249" y1="15495" x2="94249" y2="15495"/>
                          <a14:foregroundMark x1="69010" y1="37540" x2="69010" y2="37540"/>
                          <a14:foregroundMark x1="61981" y1="37540" x2="61981" y2="37540"/>
                          <a14:foregroundMark x1="54952" y1="39297" x2="54952" y2="39297"/>
                          <a14:foregroundMark x1="58466" y1="44569" x2="58466" y2="44569"/>
                          <a14:foregroundMark x1="63578" y1="45208" x2="63578" y2="45208"/>
                          <a14:foregroundMark x1="57348" y1="41054" x2="62620" y2="45847"/>
                          <a14:foregroundMark x1="62620" y1="45847" x2="65335" y2="42332"/>
                          <a14:foregroundMark x1="53355" y1="42971" x2="60224" y2="46006"/>
                          <a14:foregroundMark x1="60224" y1="46006" x2="67252" y2="46006"/>
                          <a14:foregroundMark x1="67252" y1="46006" x2="68690" y2="43291"/>
                          <a14:foregroundMark x1="55591" y1="46805" x2="55591" y2="46805"/>
                          <a14:foregroundMark x1="59105" y1="47923" x2="59105" y2="47923"/>
                          <a14:foregroundMark x1="63898" y1="47923" x2="63898" y2="47923"/>
                          <a14:foregroundMark x1="60703" y1="47764" x2="60703" y2="47764"/>
                          <a14:foregroundMark x1="68530" y1="46326" x2="68530" y2="46326"/>
                          <a14:foregroundMark x1="65016" y1="48083" x2="65016" y2="48083"/>
                          <a14:foregroundMark x1="81789" y1="30671" x2="79872" y2="37380"/>
                          <a14:foregroundMark x1="79872" y1="37380" x2="81470" y2="44409"/>
                          <a14:foregroundMark x1="81470" y1="44409" x2="89297" y2="45687"/>
                          <a14:foregroundMark x1="89297" y1="45687" x2="94409" y2="40895"/>
                          <a14:foregroundMark x1="94409" y1="40895" x2="93610" y2="33866"/>
                          <a14:foregroundMark x1="93610" y1="33866" x2="86901" y2="30831"/>
                          <a14:foregroundMark x1="86901" y1="30831" x2="84345" y2="38658"/>
                          <a14:foregroundMark x1="57827" y1="56070" x2="57029" y2="63419"/>
                          <a14:foregroundMark x1="57029" y1="63419" x2="63738" y2="60383"/>
                          <a14:foregroundMark x1="63738" y1="60383" x2="66294" y2="67252"/>
                          <a14:foregroundMark x1="66294" y1="67252" x2="61981" y2="69968"/>
                          <a14:foregroundMark x1="60543" y1="72364" x2="60543" y2="72364"/>
                          <a14:foregroundMark x1="64537" y1="71246" x2="64537" y2="71246"/>
                          <a14:foregroundMark x1="60543" y1="71246" x2="60543" y2="71246"/>
                          <a14:foregroundMark x1="58466" y1="71086" x2="65655" y2="70927"/>
                          <a14:foregroundMark x1="65655" y1="70927" x2="66933" y2="70128"/>
                          <a14:foregroundMark x1="60863" y1="72843" x2="60863" y2="72843"/>
                          <a14:foregroundMark x1="63898" y1="72204" x2="63898" y2="72204"/>
                          <a14:foregroundMark x1="81629" y1="57029" x2="79233" y2="63738"/>
                          <a14:foregroundMark x1="79233" y1="63738" x2="84824" y2="67891"/>
                          <a14:foregroundMark x1="84824" y1="67891" x2="92173" y2="67412"/>
                          <a14:foregroundMark x1="92173" y1="67412" x2="93450" y2="60543"/>
                          <a14:foregroundMark x1="93450" y1="60543" x2="88818" y2="55272"/>
                          <a14:foregroundMark x1="88818" y1="55272" x2="85783" y2="61981"/>
                          <a14:foregroundMark x1="85783" y1="61981" x2="86102" y2="62300"/>
                          <a14:foregroundMark x1="20767" y1="65495" x2="13099" y2="67252"/>
                          <a14:foregroundMark x1="13099" y1="67252" x2="10863" y2="60703"/>
                          <a14:foregroundMark x1="10863" y1="60703" x2="17732" y2="58626"/>
                          <a14:foregroundMark x1="17732" y1="58626" x2="19329" y2="61661"/>
                          <a14:foregroundMark x1="42492" y1="56550" x2="35463" y2="56869"/>
                          <a14:foregroundMark x1="35463" y1="56869" x2="32268" y2="63259"/>
                          <a14:foregroundMark x1="32268" y1="63259" x2="36262" y2="69010"/>
                          <a14:foregroundMark x1="36262" y1="69010" x2="43610" y2="69649"/>
                          <a14:foregroundMark x1="43610" y1="69649" x2="45527" y2="62939"/>
                          <a14:foregroundMark x1="45527" y1="62939" x2="40895" y2="56869"/>
                          <a14:foregroundMark x1="40895" y1="56869" x2="40096" y2="56869"/>
                          <a14:foregroundMark x1="37859" y1="61981" x2="37859" y2="61981"/>
                          <a14:foregroundMark x1="33227" y1="80671" x2="32748" y2="88019"/>
                          <a14:foregroundMark x1="32748" y1="88019" x2="37859" y2="92812"/>
                          <a14:foregroundMark x1="37859" y1="92812" x2="44249" y2="90256"/>
                          <a14:foregroundMark x1="44249" y1="90256" x2="43770" y2="82748"/>
                          <a14:foregroundMark x1="43770" y1="82748" x2="37700" y2="79073"/>
                          <a14:foregroundMark x1="37700" y1="79073" x2="33227" y2="80831"/>
                          <a14:foregroundMark x1="38019" y1="95048" x2="38019" y2="95048"/>
                          <a14:foregroundMark x1="30351" y1="10863" x2="30351" y2="10863"/>
                          <a14:foregroundMark x1="40415" y1="6869" x2="40415" y2="6869"/>
                          <a14:foregroundMark x1="42332" y1="7188" x2="42332" y2="7188"/>
                          <a14:foregroundMark x1="40895" y1="6070" x2="40895" y2="6070"/>
                          <a14:foregroundMark x1="10703" y1="79073" x2="17093" y2="81949"/>
                          <a14:foregroundMark x1="17093" y1="81949" x2="18850" y2="89137"/>
                          <a14:foregroundMark x1="18850" y1="89137" x2="12460" y2="92173"/>
                          <a14:foregroundMark x1="12460" y1="92173" x2="6550" y2="87220"/>
                          <a14:foregroundMark x1="6550" y1="87220" x2="9904" y2="80990"/>
                          <a14:foregroundMark x1="9904" y1="80990" x2="10224" y2="80831"/>
                          <a14:foregroundMark x1="19169" y1="94569" x2="19169" y2="94569"/>
                          <a14:foregroundMark x1="7827" y1="94089" x2="7827" y2="94089"/>
                          <a14:foregroundMark x1="20288" y1="94409" x2="20288" y2="94409"/>
                          <a14:foregroundMark x1="57668" y1="79553" x2="52077" y2="84505"/>
                          <a14:foregroundMark x1="52077" y1="84505" x2="56869" y2="90575"/>
                          <a14:foregroundMark x1="56869" y1="90575" x2="64537" y2="89936"/>
                          <a14:foregroundMark x1="64537" y1="89936" x2="67572" y2="83546"/>
                          <a14:foregroundMark x1="67572" y1="83546" x2="60703" y2="79712"/>
                          <a14:foregroundMark x1="60703" y1="79712" x2="60224" y2="79712"/>
                          <a14:foregroundMark x1="81310" y1="83067" x2="85144" y2="88978"/>
                          <a14:foregroundMark x1="85144" y1="88978" x2="92013" y2="87380"/>
                          <a14:foregroundMark x1="92013" y1="87380" x2="86741" y2="82268"/>
                          <a14:foregroundMark x1="86741" y1="82268" x2="84345" y2="82109"/>
                        </a14:backgroundRemoval>
                      </a14:imgEffect>
                    </a14:imgLayer>
                  </a14:imgProps>
                </a:ext>
              </a:extLst>
            </a:blip>
            <a:srcRect t="73421" r="72792"/>
            <a:stretch/>
          </p:blipFill>
          <p:spPr>
            <a:xfrm>
              <a:off x="4141669" y="2434502"/>
              <a:ext cx="987577" cy="96473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D1FDC50-AB3D-7F43-8945-EB2512D38D62}"/>
              </a:ext>
            </a:extLst>
          </p:cNvPr>
          <p:cNvGrpSpPr/>
          <p:nvPr/>
        </p:nvGrpSpPr>
        <p:grpSpPr>
          <a:xfrm>
            <a:off x="4535627" y="2717796"/>
            <a:ext cx="1133294" cy="913864"/>
            <a:chOff x="4987389" y="3687717"/>
            <a:chExt cx="1511059" cy="1218485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7BABF04-0A1B-3841-98B8-4859A127A6AA}"/>
                </a:ext>
              </a:extLst>
            </p:cNvPr>
            <p:cNvSpPr txBox="1"/>
            <p:nvPr/>
          </p:nvSpPr>
          <p:spPr>
            <a:xfrm>
              <a:off x="4987389" y="3687717"/>
              <a:ext cx="1511059" cy="121848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40749"/>
                </a:avLst>
              </a:prstTxWarp>
              <a:spAutoFit/>
            </a:bodyPr>
            <a:lstStyle/>
            <a:p>
              <a:pPr algn="ctr" defTabSz="456949"/>
              <a:r>
                <a:rPr lang="en-US" b="1" dirty="0">
                  <a:solidFill>
                    <a:srgbClr val="000000"/>
                  </a:solidFill>
                  <a:latin typeface="Calibri" panose="020F0502020204030204"/>
                </a:rPr>
                <a:t>HR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BFFDF85B-8998-EF4D-ADC8-E0937A3651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070" b="95048" l="6550" r="94409">
                          <a14:foregroundMark x1="17572" y1="12300" x2="17572" y2="12300"/>
                          <a14:foregroundMark x1="13099" y1="9904" x2="13099" y2="9904"/>
                          <a14:foregroundMark x1="9585" y1="7987" x2="9585" y2="15016"/>
                          <a14:foregroundMark x1="9585" y1="15016" x2="16294" y2="17732"/>
                          <a14:foregroundMark x1="16294" y1="17732" x2="17572" y2="10703"/>
                          <a14:foregroundMark x1="17572" y1="10703" x2="10703" y2="7668"/>
                          <a14:foregroundMark x1="10703" y1="7668" x2="9105" y2="8147"/>
                          <a14:foregroundMark x1="6869" y1="13259" x2="6869" y2="13259"/>
                          <a14:foregroundMark x1="16773" y1="30671" x2="9425" y2="32109"/>
                          <a14:foregroundMark x1="9425" y1="32109" x2="7188" y2="38658"/>
                          <a14:foregroundMark x1="7188" y1="38658" x2="11022" y2="44728"/>
                          <a14:foregroundMark x1="11022" y1="44728" x2="17891" y2="45048"/>
                          <a14:foregroundMark x1="17891" y1="45048" x2="19489" y2="38019"/>
                          <a14:foregroundMark x1="19489" y1="38019" x2="16773" y2="31470"/>
                          <a14:foregroundMark x1="16773" y1="31470" x2="15974" y2="31310"/>
                          <a14:foregroundMark x1="19649" y1="46965" x2="19649" y2="46965"/>
                          <a14:foregroundMark x1="7827" y1="46965" x2="7827" y2="46965"/>
                          <a14:foregroundMark x1="34665" y1="8147" x2="31789" y2="14856"/>
                          <a14:foregroundMark x1="31789" y1="14856" x2="35942" y2="21246"/>
                          <a14:foregroundMark x1="35942" y1="21246" x2="43131" y2="21246"/>
                          <a14:foregroundMark x1="43131" y1="21246" x2="46326" y2="14696"/>
                          <a14:foregroundMark x1="46326" y1="14696" x2="43610" y2="8147"/>
                          <a14:foregroundMark x1="43610" y1="8147" x2="36422" y2="7348"/>
                          <a14:foregroundMark x1="36422" y1="7348" x2="34665" y2="7987"/>
                          <a14:foregroundMark x1="61661" y1="6869" x2="54792" y2="9744"/>
                          <a14:foregroundMark x1="54792" y1="9744" x2="53994" y2="17093"/>
                          <a14:foregroundMark x1="53994" y1="17093" x2="60863" y2="19968"/>
                          <a14:foregroundMark x1="60863" y1="19968" x2="67572" y2="18211"/>
                          <a14:foregroundMark x1="67572" y1="18211" x2="67732" y2="11182"/>
                          <a14:foregroundMark x1="67732" y1="11182" x2="62460" y2="6550"/>
                          <a14:foregroundMark x1="62460" y1="6550" x2="61661" y2="6550"/>
                          <a14:foregroundMark x1="83227" y1="7188" x2="78754" y2="13099"/>
                          <a14:foregroundMark x1="78754" y1="13099" x2="81629" y2="19489"/>
                          <a14:foregroundMark x1="81629" y1="19489" x2="89297" y2="20607"/>
                          <a14:foregroundMark x1="89297" y1="20607" x2="92652" y2="13898"/>
                          <a14:foregroundMark x1="92652" y1="13898" x2="88498" y2="8147"/>
                          <a14:foregroundMark x1="88498" y1="8147" x2="82907" y2="7188"/>
                          <a14:foregroundMark x1="91853" y1="8626" x2="91853" y2="8626"/>
                          <a14:foregroundMark x1="93131" y1="12141" x2="93131" y2="12141"/>
                          <a14:foregroundMark x1="94249" y1="15495" x2="94249" y2="15495"/>
                          <a14:foregroundMark x1="69010" y1="37540" x2="69010" y2="37540"/>
                          <a14:foregroundMark x1="61981" y1="37540" x2="61981" y2="37540"/>
                          <a14:foregroundMark x1="54952" y1="39297" x2="54952" y2="39297"/>
                          <a14:foregroundMark x1="58466" y1="44569" x2="58466" y2="44569"/>
                          <a14:foregroundMark x1="63578" y1="45208" x2="63578" y2="45208"/>
                          <a14:foregroundMark x1="57348" y1="41054" x2="62620" y2="45847"/>
                          <a14:foregroundMark x1="62620" y1="45847" x2="65335" y2="42332"/>
                          <a14:foregroundMark x1="53355" y1="42971" x2="60224" y2="46006"/>
                          <a14:foregroundMark x1="60224" y1="46006" x2="67252" y2="46006"/>
                          <a14:foregroundMark x1="67252" y1="46006" x2="68690" y2="43291"/>
                          <a14:foregroundMark x1="55591" y1="46805" x2="55591" y2="46805"/>
                          <a14:foregroundMark x1="59105" y1="47923" x2="59105" y2="47923"/>
                          <a14:foregroundMark x1="63898" y1="47923" x2="63898" y2="47923"/>
                          <a14:foregroundMark x1="60703" y1="47764" x2="60703" y2="47764"/>
                          <a14:foregroundMark x1="68530" y1="46326" x2="68530" y2="46326"/>
                          <a14:foregroundMark x1="65016" y1="48083" x2="65016" y2="48083"/>
                          <a14:foregroundMark x1="81789" y1="30671" x2="79872" y2="37380"/>
                          <a14:foregroundMark x1="79872" y1="37380" x2="81470" y2="44409"/>
                          <a14:foregroundMark x1="81470" y1="44409" x2="89297" y2="45687"/>
                          <a14:foregroundMark x1="89297" y1="45687" x2="94409" y2="40895"/>
                          <a14:foregroundMark x1="94409" y1="40895" x2="93610" y2="33866"/>
                          <a14:foregroundMark x1="93610" y1="33866" x2="86901" y2="30831"/>
                          <a14:foregroundMark x1="86901" y1="30831" x2="84345" y2="38658"/>
                          <a14:foregroundMark x1="57827" y1="56070" x2="57029" y2="63419"/>
                          <a14:foregroundMark x1="57029" y1="63419" x2="63738" y2="60383"/>
                          <a14:foregroundMark x1="63738" y1="60383" x2="66294" y2="67252"/>
                          <a14:foregroundMark x1="66294" y1="67252" x2="61981" y2="69968"/>
                          <a14:foregroundMark x1="60543" y1="72364" x2="60543" y2="72364"/>
                          <a14:foregroundMark x1="64537" y1="71246" x2="64537" y2="71246"/>
                          <a14:foregroundMark x1="60543" y1="71246" x2="60543" y2="71246"/>
                          <a14:foregroundMark x1="58466" y1="71086" x2="65655" y2="70927"/>
                          <a14:foregroundMark x1="65655" y1="70927" x2="66933" y2="70128"/>
                          <a14:foregroundMark x1="60863" y1="72843" x2="60863" y2="72843"/>
                          <a14:foregroundMark x1="63898" y1="72204" x2="63898" y2="72204"/>
                          <a14:foregroundMark x1="81629" y1="57029" x2="79233" y2="63738"/>
                          <a14:foregroundMark x1="79233" y1="63738" x2="84824" y2="67891"/>
                          <a14:foregroundMark x1="84824" y1="67891" x2="92173" y2="67412"/>
                          <a14:foregroundMark x1="92173" y1="67412" x2="93450" y2="60543"/>
                          <a14:foregroundMark x1="93450" y1="60543" x2="88818" y2="55272"/>
                          <a14:foregroundMark x1="88818" y1="55272" x2="85783" y2="61981"/>
                          <a14:foregroundMark x1="85783" y1="61981" x2="86102" y2="62300"/>
                          <a14:foregroundMark x1="20767" y1="65495" x2="13099" y2="67252"/>
                          <a14:foregroundMark x1="13099" y1="67252" x2="10863" y2="60703"/>
                          <a14:foregroundMark x1="10863" y1="60703" x2="17732" y2="58626"/>
                          <a14:foregroundMark x1="17732" y1="58626" x2="19329" y2="61661"/>
                          <a14:foregroundMark x1="42492" y1="56550" x2="35463" y2="56869"/>
                          <a14:foregroundMark x1="35463" y1="56869" x2="32268" y2="63259"/>
                          <a14:foregroundMark x1="32268" y1="63259" x2="36262" y2="69010"/>
                          <a14:foregroundMark x1="36262" y1="69010" x2="43610" y2="69649"/>
                          <a14:foregroundMark x1="43610" y1="69649" x2="45527" y2="62939"/>
                          <a14:foregroundMark x1="45527" y1="62939" x2="40895" y2="56869"/>
                          <a14:foregroundMark x1="40895" y1="56869" x2="40096" y2="56869"/>
                          <a14:foregroundMark x1="37859" y1="61981" x2="37859" y2="61981"/>
                          <a14:foregroundMark x1="33227" y1="80671" x2="32748" y2="88019"/>
                          <a14:foregroundMark x1="32748" y1="88019" x2="37859" y2="92812"/>
                          <a14:foregroundMark x1="37859" y1="92812" x2="44249" y2="90256"/>
                          <a14:foregroundMark x1="44249" y1="90256" x2="43770" y2="82748"/>
                          <a14:foregroundMark x1="43770" y1="82748" x2="37700" y2="79073"/>
                          <a14:foregroundMark x1="37700" y1="79073" x2="33227" y2="80831"/>
                          <a14:foregroundMark x1="38019" y1="95048" x2="38019" y2="95048"/>
                          <a14:foregroundMark x1="30351" y1="10863" x2="30351" y2="10863"/>
                          <a14:foregroundMark x1="40415" y1="6869" x2="40415" y2="6869"/>
                          <a14:foregroundMark x1="42332" y1="7188" x2="42332" y2="7188"/>
                          <a14:foregroundMark x1="40895" y1="6070" x2="40895" y2="6070"/>
                          <a14:foregroundMark x1="10703" y1="79073" x2="17093" y2="81949"/>
                          <a14:foregroundMark x1="17093" y1="81949" x2="18850" y2="89137"/>
                          <a14:foregroundMark x1="18850" y1="89137" x2="12460" y2="92173"/>
                          <a14:foregroundMark x1="12460" y1="92173" x2="6550" y2="87220"/>
                          <a14:foregroundMark x1="6550" y1="87220" x2="9904" y2="80990"/>
                          <a14:foregroundMark x1="9904" y1="80990" x2="10224" y2="80831"/>
                          <a14:foregroundMark x1="19169" y1="94569" x2="19169" y2="94569"/>
                          <a14:foregroundMark x1="7827" y1="94089" x2="7827" y2="94089"/>
                          <a14:foregroundMark x1="20288" y1="94409" x2="20288" y2="94409"/>
                          <a14:foregroundMark x1="57668" y1="79553" x2="52077" y2="84505"/>
                          <a14:foregroundMark x1="52077" y1="84505" x2="56869" y2="90575"/>
                          <a14:foregroundMark x1="56869" y1="90575" x2="64537" y2="89936"/>
                          <a14:foregroundMark x1="64537" y1="89936" x2="67572" y2="83546"/>
                          <a14:foregroundMark x1="67572" y1="83546" x2="60703" y2="79712"/>
                          <a14:foregroundMark x1="60703" y1="79712" x2="60224" y2="79712"/>
                          <a14:foregroundMark x1="81310" y1="83067" x2="85144" y2="88978"/>
                          <a14:foregroundMark x1="85144" y1="88978" x2="92013" y2="87380"/>
                          <a14:foregroundMark x1="92013" y1="87380" x2="86741" y2="82268"/>
                          <a14:foregroundMark x1="86741" y1="82268" x2="84345" y2="82109"/>
                        </a14:backgroundRemoval>
                      </a14:imgEffect>
                    </a14:imgLayer>
                  </a14:imgProps>
                </a:ext>
              </a:extLst>
            </a:blip>
            <a:srcRect l="26090" t="74535" r="49767"/>
            <a:stretch/>
          </p:blipFill>
          <p:spPr>
            <a:xfrm>
              <a:off x="5239251" y="3882030"/>
              <a:ext cx="876300" cy="924288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915449A-B6D5-9744-89D8-50BD83CAAA77}"/>
              </a:ext>
            </a:extLst>
          </p:cNvPr>
          <p:cNvGrpSpPr/>
          <p:nvPr/>
        </p:nvGrpSpPr>
        <p:grpSpPr>
          <a:xfrm>
            <a:off x="6749814" y="305826"/>
            <a:ext cx="1133294" cy="913864"/>
            <a:chOff x="10030794" y="1495405"/>
            <a:chExt cx="1511059" cy="1218485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E82D51D-E09D-E14B-88DF-38A50122B9D9}"/>
                </a:ext>
              </a:extLst>
            </p:cNvPr>
            <p:cNvSpPr txBox="1"/>
            <p:nvPr/>
          </p:nvSpPr>
          <p:spPr>
            <a:xfrm>
              <a:off x="10030794" y="1495405"/>
              <a:ext cx="1511059" cy="121848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40749"/>
                </a:avLst>
              </a:prstTxWarp>
              <a:spAutoFit/>
            </a:bodyPr>
            <a:lstStyle/>
            <a:p>
              <a:pPr algn="ctr" defTabSz="456949"/>
              <a:r>
                <a:rPr lang="en-US" b="1" dirty="0">
                  <a:solidFill>
                    <a:srgbClr val="000000"/>
                  </a:solidFill>
                  <a:latin typeface="Calibri" panose="020F0502020204030204"/>
                </a:rPr>
                <a:t>Sales</a:t>
              </a: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6263010F-939E-E046-B943-CC4E404012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070" b="95048" l="6550" r="94409">
                          <a14:foregroundMark x1="17572" y1="12300" x2="17572" y2="12300"/>
                          <a14:foregroundMark x1="13099" y1="9904" x2="13099" y2="9904"/>
                          <a14:foregroundMark x1="9585" y1="7987" x2="9585" y2="15016"/>
                          <a14:foregroundMark x1="9585" y1="15016" x2="16294" y2="17732"/>
                          <a14:foregroundMark x1="16294" y1="17732" x2="17572" y2="10703"/>
                          <a14:foregroundMark x1="17572" y1="10703" x2="10703" y2="7668"/>
                          <a14:foregroundMark x1="10703" y1="7668" x2="9105" y2="8147"/>
                          <a14:foregroundMark x1="6869" y1="13259" x2="6869" y2="13259"/>
                          <a14:foregroundMark x1="16773" y1="30671" x2="9425" y2="32109"/>
                          <a14:foregroundMark x1="9425" y1="32109" x2="7188" y2="38658"/>
                          <a14:foregroundMark x1="7188" y1="38658" x2="11022" y2="44728"/>
                          <a14:foregroundMark x1="11022" y1="44728" x2="17891" y2="45048"/>
                          <a14:foregroundMark x1="17891" y1="45048" x2="19489" y2="38019"/>
                          <a14:foregroundMark x1="19489" y1="38019" x2="16773" y2="31470"/>
                          <a14:foregroundMark x1="16773" y1="31470" x2="15974" y2="31310"/>
                          <a14:foregroundMark x1="19649" y1="46965" x2="19649" y2="46965"/>
                          <a14:foregroundMark x1="7827" y1="46965" x2="7827" y2="46965"/>
                          <a14:foregroundMark x1="34665" y1="8147" x2="31789" y2="14856"/>
                          <a14:foregroundMark x1="31789" y1="14856" x2="35942" y2="21246"/>
                          <a14:foregroundMark x1="35942" y1="21246" x2="43131" y2="21246"/>
                          <a14:foregroundMark x1="43131" y1="21246" x2="46326" y2="14696"/>
                          <a14:foregroundMark x1="46326" y1="14696" x2="43610" y2="8147"/>
                          <a14:foregroundMark x1="43610" y1="8147" x2="36422" y2="7348"/>
                          <a14:foregroundMark x1="36422" y1="7348" x2="34665" y2="7987"/>
                          <a14:foregroundMark x1="61661" y1="6869" x2="54792" y2="9744"/>
                          <a14:foregroundMark x1="54792" y1="9744" x2="53994" y2="17093"/>
                          <a14:foregroundMark x1="53994" y1="17093" x2="60863" y2="19968"/>
                          <a14:foregroundMark x1="60863" y1="19968" x2="67572" y2="18211"/>
                          <a14:foregroundMark x1="67572" y1="18211" x2="67732" y2="11182"/>
                          <a14:foregroundMark x1="67732" y1="11182" x2="62460" y2="6550"/>
                          <a14:foregroundMark x1="62460" y1="6550" x2="61661" y2="6550"/>
                          <a14:foregroundMark x1="83227" y1="7188" x2="78754" y2="13099"/>
                          <a14:foregroundMark x1="78754" y1="13099" x2="81629" y2="19489"/>
                          <a14:foregroundMark x1="81629" y1="19489" x2="89297" y2="20607"/>
                          <a14:foregroundMark x1="89297" y1="20607" x2="92652" y2="13898"/>
                          <a14:foregroundMark x1="92652" y1="13898" x2="88498" y2="8147"/>
                          <a14:foregroundMark x1="88498" y1="8147" x2="82907" y2="7188"/>
                          <a14:foregroundMark x1="91853" y1="8626" x2="91853" y2="8626"/>
                          <a14:foregroundMark x1="93131" y1="12141" x2="93131" y2="12141"/>
                          <a14:foregroundMark x1="94249" y1="15495" x2="94249" y2="15495"/>
                          <a14:foregroundMark x1="69010" y1="37540" x2="69010" y2="37540"/>
                          <a14:foregroundMark x1="61981" y1="37540" x2="61981" y2="37540"/>
                          <a14:foregroundMark x1="54952" y1="39297" x2="54952" y2="39297"/>
                          <a14:foregroundMark x1="58466" y1="44569" x2="58466" y2="44569"/>
                          <a14:foregroundMark x1="63578" y1="45208" x2="63578" y2="45208"/>
                          <a14:foregroundMark x1="57348" y1="41054" x2="62620" y2="45847"/>
                          <a14:foregroundMark x1="62620" y1="45847" x2="65335" y2="42332"/>
                          <a14:foregroundMark x1="53355" y1="42971" x2="60224" y2="46006"/>
                          <a14:foregroundMark x1="60224" y1="46006" x2="67252" y2="46006"/>
                          <a14:foregroundMark x1="67252" y1="46006" x2="68690" y2="43291"/>
                          <a14:foregroundMark x1="55591" y1="46805" x2="55591" y2="46805"/>
                          <a14:foregroundMark x1="59105" y1="47923" x2="59105" y2="47923"/>
                          <a14:foregroundMark x1="63898" y1="47923" x2="63898" y2="47923"/>
                          <a14:foregroundMark x1="60703" y1="47764" x2="60703" y2="47764"/>
                          <a14:foregroundMark x1="68530" y1="46326" x2="68530" y2="46326"/>
                          <a14:foregroundMark x1="65016" y1="48083" x2="65016" y2="48083"/>
                          <a14:foregroundMark x1="81789" y1="30671" x2="79872" y2="37380"/>
                          <a14:foregroundMark x1="79872" y1="37380" x2="81470" y2="44409"/>
                          <a14:foregroundMark x1="81470" y1="44409" x2="89297" y2="45687"/>
                          <a14:foregroundMark x1="89297" y1="45687" x2="94409" y2="40895"/>
                          <a14:foregroundMark x1="94409" y1="40895" x2="93610" y2="33866"/>
                          <a14:foregroundMark x1="93610" y1="33866" x2="86901" y2="30831"/>
                          <a14:foregroundMark x1="86901" y1="30831" x2="84345" y2="38658"/>
                          <a14:foregroundMark x1="57827" y1="56070" x2="57029" y2="63419"/>
                          <a14:foregroundMark x1="57029" y1="63419" x2="63738" y2="60383"/>
                          <a14:foregroundMark x1="63738" y1="60383" x2="66294" y2="67252"/>
                          <a14:foregroundMark x1="66294" y1="67252" x2="61981" y2="69968"/>
                          <a14:foregroundMark x1="60543" y1="72364" x2="60543" y2="72364"/>
                          <a14:foregroundMark x1="64537" y1="71246" x2="64537" y2="71246"/>
                          <a14:foregroundMark x1="60543" y1="71246" x2="60543" y2="71246"/>
                          <a14:foregroundMark x1="58466" y1="71086" x2="65655" y2="70927"/>
                          <a14:foregroundMark x1="65655" y1="70927" x2="66933" y2="70128"/>
                          <a14:foregroundMark x1="60863" y1="72843" x2="60863" y2="72843"/>
                          <a14:foregroundMark x1="63898" y1="72204" x2="63898" y2="72204"/>
                          <a14:foregroundMark x1="81629" y1="57029" x2="79233" y2="63738"/>
                          <a14:foregroundMark x1="79233" y1="63738" x2="84824" y2="67891"/>
                          <a14:foregroundMark x1="84824" y1="67891" x2="92173" y2="67412"/>
                          <a14:foregroundMark x1="92173" y1="67412" x2="93450" y2="60543"/>
                          <a14:foregroundMark x1="93450" y1="60543" x2="88818" y2="55272"/>
                          <a14:foregroundMark x1="88818" y1="55272" x2="85783" y2="61981"/>
                          <a14:foregroundMark x1="85783" y1="61981" x2="86102" y2="62300"/>
                          <a14:foregroundMark x1="20767" y1="65495" x2="13099" y2="67252"/>
                          <a14:foregroundMark x1="13099" y1="67252" x2="10863" y2="60703"/>
                          <a14:foregroundMark x1="10863" y1="60703" x2="17732" y2="58626"/>
                          <a14:foregroundMark x1="17732" y1="58626" x2="19329" y2="61661"/>
                          <a14:foregroundMark x1="42492" y1="56550" x2="35463" y2="56869"/>
                          <a14:foregroundMark x1="35463" y1="56869" x2="32268" y2="63259"/>
                          <a14:foregroundMark x1="32268" y1="63259" x2="36262" y2="69010"/>
                          <a14:foregroundMark x1="36262" y1="69010" x2="43610" y2="69649"/>
                          <a14:foregroundMark x1="43610" y1="69649" x2="45527" y2="62939"/>
                          <a14:foregroundMark x1="45527" y1="62939" x2="40895" y2="56869"/>
                          <a14:foregroundMark x1="40895" y1="56869" x2="40096" y2="56869"/>
                          <a14:foregroundMark x1="37859" y1="61981" x2="37859" y2="61981"/>
                          <a14:foregroundMark x1="33227" y1="80671" x2="32748" y2="88019"/>
                          <a14:foregroundMark x1="32748" y1="88019" x2="37859" y2="92812"/>
                          <a14:foregroundMark x1="37859" y1="92812" x2="44249" y2="90256"/>
                          <a14:foregroundMark x1="44249" y1="90256" x2="43770" y2="82748"/>
                          <a14:foregroundMark x1="43770" y1="82748" x2="37700" y2="79073"/>
                          <a14:foregroundMark x1="37700" y1="79073" x2="33227" y2="80831"/>
                          <a14:foregroundMark x1="38019" y1="95048" x2="38019" y2="95048"/>
                          <a14:foregroundMark x1="30351" y1="10863" x2="30351" y2="10863"/>
                          <a14:foregroundMark x1="40415" y1="6869" x2="40415" y2="6869"/>
                          <a14:foregroundMark x1="42332" y1="7188" x2="42332" y2="7188"/>
                          <a14:foregroundMark x1="40895" y1="6070" x2="40895" y2="6070"/>
                          <a14:foregroundMark x1="10703" y1="79073" x2="17093" y2="81949"/>
                          <a14:foregroundMark x1="17093" y1="81949" x2="18850" y2="89137"/>
                          <a14:foregroundMark x1="18850" y1="89137" x2="12460" y2="92173"/>
                          <a14:foregroundMark x1="12460" y1="92173" x2="6550" y2="87220"/>
                          <a14:foregroundMark x1="6550" y1="87220" x2="9904" y2="80990"/>
                          <a14:foregroundMark x1="9904" y1="80990" x2="10224" y2="80831"/>
                          <a14:foregroundMark x1="19169" y1="94569" x2="19169" y2="94569"/>
                          <a14:foregroundMark x1="7827" y1="94089" x2="7827" y2="94089"/>
                          <a14:foregroundMark x1="20288" y1="94409" x2="20288" y2="94409"/>
                          <a14:foregroundMark x1="57668" y1="79553" x2="52077" y2="84505"/>
                          <a14:foregroundMark x1="52077" y1="84505" x2="56869" y2="90575"/>
                          <a14:foregroundMark x1="56869" y1="90575" x2="64537" y2="89936"/>
                          <a14:foregroundMark x1="64537" y1="89936" x2="67572" y2="83546"/>
                          <a14:foregroundMark x1="67572" y1="83546" x2="60703" y2="79712"/>
                          <a14:foregroundMark x1="60703" y1="79712" x2="60224" y2="79712"/>
                          <a14:foregroundMark x1="81310" y1="83067" x2="85144" y2="88978"/>
                          <a14:foregroundMark x1="85144" y1="88978" x2="92013" y2="87380"/>
                          <a14:foregroundMark x1="92013" y1="87380" x2="86741" y2="82268"/>
                          <a14:foregroundMark x1="86741" y1="82268" x2="84345" y2="82109"/>
                        </a14:backgroundRemoval>
                      </a14:imgEffect>
                    </a14:imgLayer>
                  </a14:imgProps>
                </a:ext>
              </a:extLst>
            </a:blip>
            <a:srcRect t="50554" r="73285" b="26266"/>
            <a:stretch/>
          </p:blipFill>
          <p:spPr>
            <a:xfrm>
              <a:off x="10223263" y="1690438"/>
              <a:ext cx="969653" cy="841341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CF743B7-B6B8-0849-9300-EC908A932606}"/>
              </a:ext>
            </a:extLst>
          </p:cNvPr>
          <p:cNvGrpSpPr/>
          <p:nvPr/>
        </p:nvGrpSpPr>
        <p:grpSpPr>
          <a:xfrm>
            <a:off x="5756725" y="1463933"/>
            <a:ext cx="1133294" cy="913864"/>
            <a:chOff x="8156861" y="2161796"/>
            <a:chExt cx="1511059" cy="1218485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5832E34-F0AB-2743-8990-91D60EA1FD43}"/>
                </a:ext>
              </a:extLst>
            </p:cNvPr>
            <p:cNvSpPr txBox="1"/>
            <p:nvPr/>
          </p:nvSpPr>
          <p:spPr>
            <a:xfrm>
              <a:off x="8156861" y="2161796"/>
              <a:ext cx="1511059" cy="121848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40749"/>
                </a:avLst>
              </a:prstTxWarp>
              <a:spAutoFit/>
            </a:bodyPr>
            <a:lstStyle/>
            <a:p>
              <a:pPr algn="ctr" defTabSz="456949"/>
              <a:r>
                <a:rPr lang="en-US" b="1" dirty="0">
                  <a:solidFill>
                    <a:srgbClr val="000000"/>
                  </a:solidFill>
                  <a:latin typeface="Calibri" panose="020F0502020204030204"/>
                </a:rPr>
                <a:t>Marketing</a:t>
              </a: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E3C92984-0FD9-FC4C-B05F-4189669809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070" b="95048" l="6550" r="94409">
                          <a14:foregroundMark x1="17572" y1="12300" x2="17572" y2="12300"/>
                          <a14:foregroundMark x1="13099" y1="9904" x2="13099" y2="9904"/>
                          <a14:foregroundMark x1="9585" y1="7987" x2="9585" y2="15016"/>
                          <a14:foregroundMark x1="9585" y1="15016" x2="16294" y2="17732"/>
                          <a14:foregroundMark x1="16294" y1="17732" x2="17572" y2="10703"/>
                          <a14:foregroundMark x1="17572" y1="10703" x2="10703" y2="7668"/>
                          <a14:foregroundMark x1="10703" y1="7668" x2="9105" y2="8147"/>
                          <a14:foregroundMark x1="6869" y1="13259" x2="6869" y2="13259"/>
                          <a14:foregroundMark x1="16773" y1="30671" x2="9425" y2="32109"/>
                          <a14:foregroundMark x1="9425" y1="32109" x2="7188" y2="38658"/>
                          <a14:foregroundMark x1="7188" y1="38658" x2="11022" y2="44728"/>
                          <a14:foregroundMark x1="11022" y1="44728" x2="17891" y2="45048"/>
                          <a14:foregroundMark x1="17891" y1="45048" x2="19489" y2="38019"/>
                          <a14:foregroundMark x1="19489" y1="38019" x2="16773" y2="31470"/>
                          <a14:foregroundMark x1="16773" y1="31470" x2="15974" y2="31310"/>
                          <a14:foregroundMark x1="19649" y1="46965" x2="19649" y2="46965"/>
                          <a14:foregroundMark x1="7827" y1="46965" x2="7827" y2="46965"/>
                          <a14:foregroundMark x1="34665" y1="8147" x2="31789" y2="14856"/>
                          <a14:foregroundMark x1="31789" y1="14856" x2="35942" y2="21246"/>
                          <a14:foregroundMark x1="35942" y1="21246" x2="43131" y2="21246"/>
                          <a14:foregroundMark x1="43131" y1="21246" x2="46326" y2="14696"/>
                          <a14:foregroundMark x1="46326" y1="14696" x2="43610" y2="8147"/>
                          <a14:foregroundMark x1="43610" y1="8147" x2="36422" y2="7348"/>
                          <a14:foregroundMark x1="36422" y1="7348" x2="34665" y2="7987"/>
                          <a14:foregroundMark x1="61661" y1="6869" x2="54792" y2="9744"/>
                          <a14:foregroundMark x1="54792" y1="9744" x2="53994" y2="17093"/>
                          <a14:foregroundMark x1="53994" y1="17093" x2="60863" y2="19968"/>
                          <a14:foregroundMark x1="60863" y1="19968" x2="67572" y2="18211"/>
                          <a14:foregroundMark x1="67572" y1="18211" x2="67732" y2="11182"/>
                          <a14:foregroundMark x1="67732" y1="11182" x2="62460" y2="6550"/>
                          <a14:foregroundMark x1="62460" y1="6550" x2="61661" y2="6550"/>
                          <a14:foregroundMark x1="83227" y1="7188" x2="78754" y2="13099"/>
                          <a14:foregroundMark x1="78754" y1="13099" x2="81629" y2="19489"/>
                          <a14:foregroundMark x1="81629" y1="19489" x2="89297" y2="20607"/>
                          <a14:foregroundMark x1="89297" y1="20607" x2="92652" y2="13898"/>
                          <a14:foregroundMark x1="92652" y1="13898" x2="88498" y2="8147"/>
                          <a14:foregroundMark x1="88498" y1="8147" x2="82907" y2="7188"/>
                          <a14:foregroundMark x1="91853" y1="8626" x2="91853" y2="8626"/>
                          <a14:foregroundMark x1="93131" y1="12141" x2="93131" y2="12141"/>
                          <a14:foregroundMark x1="94249" y1="15495" x2="94249" y2="15495"/>
                          <a14:foregroundMark x1="69010" y1="37540" x2="69010" y2="37540"/>
                          <a14:foregroundMark x1="61981" y1="37540" x2="61981" y2="37540"/>
                          <a14:foregroundMark x1="54952" y1="39297" x2="54952" y2="39297"/>
                          <a14:foregroundMark x1="58466" y1="44569" x2="58466" y2="44569"/>
                          <a14:foregroundMark x1="63578" y1="45208" x2="63578" y2="45208"/>
                          <a14:foregroundMark x1="57348" y1="41054" x2="62620" y2="45847"/>
                          <a14:foregroundMark x1="62620" y1="45847" x2="65335" y2="42332"/>
                          <a14:foregroundMark x1="53355" y1="42971" x2="60224" y2="46006"/>
                          <a14:foregroundMark x1="60224" y1="46006" x2="67252" y2="46006"/>
                          <a14:foregroundMark x1="67252" y1="46006" x2="68690" y2="43291"/>
                          <a14:foregroundMark x1="55591" y1="46805" x2="55591" y2="46805"/>
                          <a14:foregroundMark x1="59105" y1="47923" x2="59105" y2="47923"/>
                          <a14:foregroundMark x1="63898" y1="47923" x2="63898" y2="47923"/>
                          <a14:foregroundMark x1="60703" y1="47764" x2="60703" y2="47764"/>
                          <a14:foregroundMark x1="68530" y1="46326" x2="68530" y2="46326"/>
                          <a14:foregroundMark x1="65016" y1="48083" x2="65016" y2="48083"/>
                          <a14:foregroundMark x1="81789" y1="30671" x2="79872" y2="37380"/>
                          <a14:foregroundMark x1="79872" y1="37380" x2="81470" y2="44409"/>
                          <a14:foregroundMark x1="81470" y1="44409" x2="89297" y2="45687"/>
                          <a14:foregroundMark x1="89297" y1="45687" x2="94409" y2="40895"/>
                          <a14:foregroundMark x1="94409" y1="40895" x2="93610" y2="33866"/>
                          <a14:foregroundMark x1="93610" y1="33866" x2="86901" y2="30831"/>
                          <a14:foregroundMark x1="86901" y1="30831" x2="84345" y2="38658"/>
                          <a14:foregroundMark x1="57827" y1="56070" x2="57029" y2="63419"/>
                          <a14:foregroundMark x1="57029" y1="63419" x2="63738" y2="60383"/>
                          <a14:foregroundMark x1="63738" y1="60383" x2="66294" y2="67252"/>
                          <a14:foregroundMark x1="66294" y1="67252" x2="61981" y2="69968"/>
                          <a14:foregroundMark x1="60543" y1="72364" x2="60543" y2="72364"/>
                          <a14:foregroundMark x1="64537" y1="71246" x2="64537" y2="71246"/>
                          <a14:foregroundMark x1="60543" y1="71246" x2="60543" y2="71246"/>
                          <a14:foregroundMark x1="58466" y1="71086" x2="65655" y2="70927"/>
                          <a14:foregroundMark x1="65655" y1="70927" x2="66933" y2="70128"/>
                          <a14:foregroundMark x1="60863" y1="72843" x2="60863" y2="72843"/>
                          <a14:foregroundMark x1="63898" y1="72204" x2="63898" y2="72204"/>
                          <a14:foregroundMark x1="81629" y1="57029" x2="79233" y2="63738"/>
                          <a14:foregroundMark x1="79233" y1="63738" x2="84824" y2="67891"/>
                          <a14:foregroundMark x1="84824" y1="67891" x2="92173" y2="67412"/>
                          <a14:foregroundMark x1="92173" y1="67412" x2="93450" y2="60543"/>
                          <a14:foregroundMark x1="93450" y1="60543" x2="88818" y2="55272"/>
                          <a14:foregroundMark x1="88818" y1="55272" x2="85783" y2="61981"/>
                          <a14:foregroundMark x1="85783" y1="61981" x2="86102" y2="62300"/>
                          <a14:foregroundMark x1="20767" y1="65495" x2="13099" y2="67252"/>
                          <a14:foregroundMark x1="13099" y1="67252" x2="10863" y2="60703"/>
                          <a14:foregroundMark x1="10863" y1="60703" x2="17732" y2="58626"/>
                          <a14:foregroundMark x1="17732" y1="58626" x2="19329" y2="61661"/>
                          <a14:foregroundMark x1="42492" y1="56550" x2="35463" y2="56869"/>
                          <a14:foregroundMark x1="35463" y1="56869" x2="32268" y2="63259"/>
                          <a14:foregroundMark x1="32268" y1="63259" x2="36262" y2="69010"/>
                          <a14:foregroundMark x1="36262" y1="69010" x2="43610" y2="69649"/>
                          <a14:foregroundMark x1="43610" y1="69649" x2="45527" y2="62939"/>
                          <a14:foregroundMark x1="45527" y1="62939" x2="40895" y2="56869"/>
                          <a14:foregroundMark x1="40895" y1="56869" x2="40096" y2="56869"/>
                          <a14:foregroundMark x1="37859" y1="61981" x2="37859" y2="61981"/>
                          <a14:foregroundMark x1="33227" y1="80671" x2="32748" y2="88019"/>
                          <a14:foregroundMark x1="32748" y1="88019" x2="37859" y2="92812"/>
                          <a14:foregroundMark x1="37859" y1="92812" x2="44249" y2="90256"/>
                          <a14:foregroundMark x1="44249" y1="90256" x2="43770" y2="82748"/>
                          <a14:foregroundMark x1="43770" y1="82748" x2="37700" y2="79073"/>
                          <a14:foregroundMark x1="37700" y1="79073" x2="33227" y2="80831"/>
                          <a14:foregroundMark x1="38019" y1="95048" x2="38019" y2="95048"/>
                          <a14:foregroundMark x1="30351" y1="10863" x2="30351" y2="10863"/>
                          <a14:foregroundMark x1="40415" y1="6869" x2="40415" y2="6869"/>
                          <a14:foregroundMark x1="42332" y1="7188" x2="42332" y2="7188"/>
                          <a14:foregroundMark x1="40895" y1="6070" x2="40895" y2="6070"/>
                          <a14:foregroundMark x1="10703" y1="79073" x2="17093" y2="81949"/>
                          <a14:foregroundMark x1="17093" y1="81949" x2="18850" y2="89137"/>
                          <a14:foregroundMark x1="18850" y1="89137" x2="12460" y2="92173"/>
                          <a14:foregroundMark x1="12460" y1="92173" x2="6550" y2="87220"/>
                          <a14:foregroundMark x1="6550" y1="87220" x2="9904" y2="80990"/>
                          <a14:foregroundMark x1="9904" y1="80990" x2="10224" y2="80831"/>
                          <a14:foregroundMark x1="19169" y1="94569" x2="19169" y2="94569"/>
                          <a14:foregroundMark x1="7827" y1="94089" x2="7827" y2="94089"/>
                          <a14:foregroundMark x1="20288" y1="94409" x2="20288" y2="94409"/>
                          <a14:foregroundMark x1="57668" y1="79553" x2="52077" y2="84505"/>
                          <a14:foregroundMark x1="52077" y1="84505" x2="56869" y2="90575"/>
                          <a14:foregroundMark x1="56869" y1="90575" x2="64537" y2="89936"/>
                          <a14:foregroundMark x1="64537" y1="89936" x2="67572" y2="83546"/>
                          <a14:foregroundMark x1="67572" y1="83546" x2="60703" y2="79712"/>
                          <a14:foregroundMark x1="60703" y1="79712" x2="60224" y2="79712"/>
                          <a14:foregroundMark x1="81310" y1="83067" x2="85144" y2="88978"/>
                          <a14:foregroundMark x1="85144" y1="88978" x2="92013" y2="87380"/>
                          <a14:foregroundMark x1="92013" y1="87380" x2="86741" y2="82268"/>
                          <a14:foregroundMark x1="86741" y1="82268" x2="84345" y2="82109"/>
                        </a14:backgroundRemoval>
                      </a14:imgEffect>
                    </a14:imgLayer>
                  </a14:imgProps>
                </a:ext>
              </a:extLst>
            </a:blip>
            <a:srcRect l="26849" t="26974" r="47852" b="48553"/>
            <a:stretch/>
          </p:blipFill>
          <p:spPr>
            <a:xfrm>
              <a:off x="8453265" y="2355767"/>
              <a:ext cx="918249" cy="88827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9AD4907-69A2-7449-B0F7-D9DA62F0A411}"/>
              </a:ext>
            </a:extLst>
          </p:cNvPr>
          <p:cNvGrpSpPr/>
          <p:nvPr/>
        </p:nvGrpSpPr>
        <p:grpSpPr>
          <a:xfrm>
            <a:off x="643867" y="2569761"/>
            <a:ext cx="1133294" cy="913864"/>
            <a:chOff x="508332" y="3595214"/>
            <a:chExt cx="1511059" cy="121848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542B544-42D2-AB48-9CAA-87E0E3B1D3FD}"/>
                </a:ext>
              </a:extLst>
            </p:cNvPr>
            <p:cNvSpPr txBox="1"/>
            <p:nvPr/>
          </p:nvSpPr>
          <p:spPr>
            <a:xfrm>
              <a:off x="508332" y="3595214"/>
              <a:ext cx="1511059" cy="121848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40749"/>
                </a:avLst>
              </a:prstTxWarp>
              <a:spAutoFit/>
            </a:bodyPr>
            <a:lstStyle/>
            <a:p>
              <a:pPr algn="ctr" defTabSz="456949"/>
              <a:r>
                <a:rPr lang="en-US" b="1" dirty="0">
                  <a:solidFill>
                    <a:srgbClr val="000000"/>
                  </a:solidFill>
                  <a:latin typeface="Calibri" panose="020F0502020204030204"/>
                </a:rPr>
                <a:t>Legal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B00CEDA4-E2AB-7446-982B-B2FF0AFCDD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70" b="95048" l="6550" r="94409">
                          <a14:foregroundMark x1="17572" y1="12300" x2="17572" y2="12300"/>
                          <a14:foregroundMark x1="13099" y1="9904" x2="13099" y2="9904"/>
                          <a14:foregroundMark x1="9585" y1="7987" x2="9585" y2="15016"/>
                          <a14:foregroundMark x1="9585" y1="15016" x2="16294" y2="17732"/>
                          <a14:foregroundMark x1="16294" y1="17732" x2="17572" y2="10703"/>
                          <a14:foregroundMark x1="17572" y1="10703" x2="10703" y2="7668"/>
                          <a14:foregroundMark x1="10703" y1="7668" x2="9105" y2="8147"/>
                          <a14:foregroundMark x1="6869" y1="13259" x2="6869" y2="13259"/>
                          <a14:foregroundMark x1="16773" y1="30671" x2="9425" y2="32109"/>
                          <a14:foregroundMark x1="9425" y1="32109" x2="7188" y2="38658"/>
                          <a14:foregroundMark x1="7188" y1="38658" x2="11022" y2="44728"/>
                          <a14:foregroundMark x1="11022" y1="44728" x2="17891" y2="45048"/>
                          <a14:foregroundMark x1="17891" y1="45048" x2="19489" y2="38019"/>
                          <a14:foregroundMark x1="19489" y1="38019" x2="16773" y2="31470"/>
                          <a14:foregroundMark x1="16773" y1="31470" x2="15974" y2="31310"/>
                          <a14:foregroundMark x1="19649" y1="46965" x2="19649" y2="46965"/>
                          <a14:foregroundMark x1="7827" y1="46965" x2="7827" y2="46965"/>
                          <a14:foregroundMark x1="34665" y1="8147" x2="31789" y2="14856"/>
                          <a14:foregroundMark x1="31789" y1="14856" x2="35942" y2="21246"/>
                          <a14:foregroundMark x1="35942" y1="21246" x2="43131" y2="21246"/>
                          <a14:foregroundMark x1="43131" y1="21246" x2="46326" y2="14696"/>
                          <a14:foregroundMark x1="46326" y1="14696" x2="43610" y2="8147"/>
                          <a14:foregroundMark x1="43610" y1="8147" x2="36422" y2="7348"/>
                          <a14:foregroundMark x1="36422" y1="7348" x2="34665" y2="7987"/>
                          <a14:foregroundMark x1="61661" y1="6869" x2="54792" y2="9744"/>
                          <a14:foregroundMark x1="54792" y1="9744" x2="53994" y2="17093"/>
                          <a14:foregroundMark x1="53994" y1="17093" x2="60863" y2="19968"/>
                          <a14:foregroundMark x1="60863" y1="19968" x2="67572" y2="18211"/>
                          <a14:foregroundMark x1="67572" y1="18211" x2="67732" y2="11182"/>
                          <a14:foregroundMark x1="67732" y1="11182" x2="62460" y2="6550"/>
                          <a14:foregroundMark x1="62460" y1="6550" x2="61661" y2="6550"/>
                          <a14:foregroundMark x1="83227" y1="7188" x2="78754" y2="13099"/>
                          <a14:foregroundMark x1="78754" y1="13099" x2="81629" y2="19489"/>
                          <a14:foregroundMark x1="81629" y1="19489" x2="89297" y2="20607"/>
                          <a14:foregroundMark x1="89297" y1="20607" x2="92652" y2="13898"/>
                          <a14:foregroundMark x1="92652" y1="13898" x2="88498" y2="8147"/>
                          <a14:foregroundMark x1="88498" y1="8147" x2="82907" y2="7188"/>
                          <a14:foregroundMark x1="91853" y1="8626" x2="91853" y2="8626"/>
                          <a14:foregroundMark x1="93131" y1="12141" x2="93131" y2="12141"/>
                          <a14:foregroundMark x1="94249" y1="15495" x2="94249" y2="15495"/>
                          <a14:foregroundMark x1="69010" y1="37540" x2="69010" y2="37540"/>
                          <a14:foregroundMark x1="61981" y1="37540" x2="61981" y2="37540"/>
                          <a14:foregroundMark x1="54952" y1="39297" x2="54952" y2="39297"/>
                          <a14:foregroundMark x1="58466" y1="44569" x2="58466" y2="44569"/>
                          <a14:foregroundMark x1="63578" y1="45208" x2="63578" y2="45208"/>
                          <a14:foregroundMark x1="57348" y1="41054" x2="62620" y2="45847"/>
                          <a14:foregroundMark x1="62620" y1="45847" x2="65335" y2="42332"/>
                          <a14:foregroundMark x1="53355" y1="42971" x2="60224" y2="46006"/>
                          <a14:foregroundMark x1="60224" y1="46006" x2="67252" y2="46006"/>
                          <a14:foregroundMark x1="67252" y1="46006" x2="68690" y2="43291"/>
                          <a14:foregroundMark x1="55591" y1="46805" x2="55591" y2="46805"/>
                          <a14:foregroundMark x1="59105" y1="47923" x2="59105" y2="47923"/>
                          <a14:foregroundMark x1="63898" y1="47923" x2="63898" y2="47923"/>
                          <a14:foregroundMark x1="60703" y1="47764" x2="60703" y2="47764"/>
                          <a14:foregroundMark x1="68530" y1="46326" x2="68530" y2="46326"/>
                          <a14:foregroundMark x1="65016" y1="48083" x2="65016" y2="48083"/>
                          <a14:foregroundMark x1="81789" y1="30671" x2="79872" y2="37380"/>
                          <a14:foregroundMark x1="79872" y1="37380" x2="81470" y2="44409"/>
                          <a14:foregroundMark x1="81470" y1="44409" x2="89297" y2="45687"/>
                          <a14:foregroundMark x1="89297" y1="45687" x2="94409" y2="40895"/>
                          <a14:foregroundMark x1="94409" y1="40895" x2="93610" y2="33866"/>
                          <a14:foregroundMark x1="93610" y1="33866" x2="86901" y2="30831"/>
                          <a14:foregroundMark x1="86901" y1="30831" x2="84345" y2="38658"/>
                          <a14:foregroundMark x1="57827" y1="56070" x2="57029" y2="63419"/>
                          <a14:foregroundMark x1="57029" y1="63419" x2="63738" y2="60383"/>
                          <a14:foregroundMark x1="63738" y1="60383" x2="66294" y2="67252"/>
                          <a14:foregroundMark x1="66294" y1="67252" x2="61981" y2="69968"/>
                          <a14:foregroundMark x1="60543" y1="72364" x2="60543" y2="72364"/>
                          <a14:foregroundMark x1="64537" y1="71246" x2="64537" y2="71246"/>
                          <a14:foregroundMark x1="60543" y1="71246" x2="60543" y2="71246"/>
                          <a14:foregroundMark x1="58466" y1="71086" x2="65655" y2="70927"/>
                          <a14:foregroundMark x1="65655" y1="70927" x2="66933" y2="70128"/>
                          <a14:foregroundMark x1="60863" y1="72843" x2="60863" y2="72843"/>
                          <a14:foregroundMark x1="63898" y1="72204" x2="63898" y2="72204"/>
                          <a14:foregroundMark x1="81629" y1="57029" x2="79233" y2="63738"/>
                          <a14:foregroundMark x1="79233" y1="63738" x2="84824" y2="67891"/>
                          <a14:foregroundMark x1="84824" y1="67891" x2="92173" y2="67412"/>
                          <a14:foregroundMark x1="92173" y1="67412" x2="93450" y2="60543"/>
                          <a14:foregroundMark x1="93450" y1="60543" x2="88818" y2="55272"/>
                          <a14:foregroundMark x1="88818" y1="55272" x2="85783" y2="61981"/>
                          <a14:foregroundMark x1="85783" y1="61981" x2="86102" y2="62300"/>
                          <a14:foregroundMark x1="20767" y1="65495" x2="13099" y2="67252"/>
                          <a14:foregroundMark x1="13099" y1="67252" x2="10863" y2="60703"/>
                          <a14:foregroundMark x1="10863" y1="60703" x2="17732" y2="58626"/>
                          <a14:foregroundMark x1="17732" y1="58626" x2="19329" y2="61661"/>
                          <a14:foregroundMark x1="42492" y1="56550" x2="35463" y2="56869"/>
                          <a14:foregroundMark x1="35463" y1="56869" x2="32268" y2="63259"/>
                          <a14:foregroundMark x1="32268" y1="63259" x2="36262" y2="69010"/>
                          <a14:foregroundMark x1="36262" y1="69010" x2="43610" y2="69649"/>
                          <a14:foregroundMark x1="43610" y1="69649" x2="45527" y2="62939"/>
                          <a14:foregroundMark x1="45527" y1="62939" x2="40895" y2="56869"/>
                          <a14:foregroundMark x1="40895" y1="56869" x2="40096" y2="56869"/>
                          <a14:foregroundMark x1="37859" y1="61981" x2="37859" y2="61981"/>
                          <a14:foregroundMark x1="33227" y1="80671" x2="32748" y2="88019"/>
                          <a14:foregroundMark x1="32748" y1="88019" x2="37859" y2="92812"/>
                          <a14:foregroundMark x1="37859" y1="92812" x2="44249" y2="90256"/>
                          <a14:foregroundMark x1="44249" y1="90256" x2="43770" y2="82748"/>
                          <a14:foregroundMark x1="43770" y1="82748" x2="37700" y2="79073"/>
                          <a14:foregroundMark x1="37700" y1="79073" x2="33227" y2="80831"/>
                          <a14:foregroundMark x1="38019" y1="95048" x2="38019" y2="95048"/>
                          <a14:foregroundMark x1="30351" y1="10863" x2="30351" y2="10863"/>
                          <a14:foregroundMark x1="40415" y1="6869" x2="40415" y2="6869"/>
                          <a14:foregroundMark x1="42332" y1="7188" x2="42332" y2="7188"/>
                          <a14:foregroundMark x1="40895" y1="6070" x2="40895" y2="6070"/>
                          <a14:foregroundMark x1="10703" y1="79073" x2="17093" y2="81949"/>
                          <a14:foregroundMark x1="17093" y1="81949" x2="18850" y2="89137"/>
                          <a14:foregroundMark x1="18850" y1="89137" x2="12460" y2="92173"/>
                          <a14:foregroundMark x1="12460" y1="92173" x2="6550" y2="87220"/>
                          <a14:foregroundMark x1="6550" y1="87220" x2="9904" y2="80990"/>
                          <a14:foregroundMark x1="9904" y1="80990" x2="10224" y2="80831"/>
                          <a14:foregroundMark x1="19169" y1="94569" x2="19169" y2="94569"/>
                          <a14:foregroundMark x1="7827" y1="94089" x2="7827" y2="94089"/>
                          <a14:foregroundMark x1="20288" y1="94409" x2="20288" y2="94409"/>
                          <a14:foregroundMark x1="57668" y1="79553" x2="52077" y2="84505"/>
                          <a14:foregroundMark x1="52077" y1="84505" x2="56869" y2="90575"/>
                          <a14:foregroundMark x1="56869" y1="90575" x2="64537" y2="89936"/>
                          <a14:foregroundMark x1="64537" y1="89936" x2="67572" y2="83546"/>
                          <a14:foregroundMark x1="67572" y1="83546" x2="60703" y2="79712"/>
                          <a14:foregroundMark x1="60703" y1="79712" x2="60224" y2="79712"/>
                          <a14:foregroundMark x1="81310" y1="83067" x2="85144" y2="88978"/>
                          <a14:foregroundMark x1="85144" y1="88978" x2="92013" y2="87380"/>
                          <a14:foregroundMark x1="92013" y1="87380" x2="86741" y2="82268"/>
                          <a14:foregroundMark x1="86741" y1="82268" x2="84345" y2="82109"/>
                        </a14:backgroundRemoval>
                      </a14:imgEffect>
                    </a14:imgLayer>
                  </a14:imgProps>
                </a:ext>
              </a:extLst>
            </a:blip>
            <a:srcRect l="26197" t="50961" r="48251" b="23845"/>
            <a:stretch/>
          </p:blipFill>
          <p:spPr>
            <a:xfrm>
              <a:off x="822086" y="3774705"/>
              <a:ext cx="927463" cy="91444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2DA0A85-7FF0-A040-9DCA-7D86A8646646}"/>
              </a:ext>
            </a:extLst>
          </p:cNvPr>
          <p:cNvGrpSpPr/>
          <p:nvPr/>
        </p:nvGrpSpPr>
        <p:grpSpPr>
          <a:xfrm>
            <a:off x="1761340" y="2162623"/>
            <a:ext cx="1133294" cy="913864"/>
            <a:chOff x="2346865" y="2883497"/>
            <a:chExt cx="1511059" cy="121848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FB066AF-A5C7-954E-95A4-601ACDE3C43D}"/>
                </a:ext>
              </a:extLst>
            </p:cNvPr>
            <p:cNvSpPr txBox="1"/>
            <p:nvPr/>
          </p:nvSpPr>
          <p:spPr>
            <a:xfrm>
              <a:off x="2346865" y="2883497"/>
              <a:ext cx="1511059" cy="121848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40749"/>
                </a:avLst>
              </a:prstTxWarp>
              <a:spAutoFit/>
            </a:bodyPr>
            <a:lstStyle/>
            <a:p>
              <a:pPr algn="ctr" defTabSz="456949"/>
              <a:r>
                <a:rPr lang="en-US" b="1" dirty="0">
                  <a:solidFill>
                    <a:srgbClr val="000000"/>
                  </a:solidFill>
                  <a:latin typeface="Calibri" panose="020F0502020204030204"/>
                </a:rPr>
                <a:t>Finance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B8D16C06-1B1A-A541-A040-0045C8011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070" b="95048" l="6550" r="94409">
                          <a14:foregroundMark x1="17572" y1="12300" x2="17572" y2="12300"/>
                          <a14:foregroundMark x1="13099" y1="9904" x2="13099" y2="9904"/>
                          <a14:foregroundMark x1="9585" y1="7987" x2="9585" y2="15016"/>
                          <a14:foregroundMark x1="9585" y1="15016" x2="16294" y2="17732"/>
                          <a14:foregroundMark x1="16294" y1="17732" x2="17572" y2="10703"/>
                          <a14:foregroundMark x1="17572" y1="10703" x2="10703" y2="7668"/>
                          <a14:foregroundMark x1="10703" y1="7668" x2="9105" y2="8147"/>
                          <a14:foregroundMark x1="6869" y1="13259" x2="6869" y2="13259"/>
                          <a14:foregroundMark x1="16773" y1="30671" x2="9425" y2="32109"/>
                          <a14:foregroundMark x1="9425" y1="32109" x2="7188" y2="38658"/>
                          <a14:foregroundMark x1="7188" y1="38658" x2="11022" y2="44728"/>
                          <a14:foregroundMark x1="11022" y1="44728" x2="17891" y2="45048"/>
                          <a14:foregroundMark x1="17891" y1="45048" x2="19489" y2="38019"/>
                          <a14:foregroundMark x1="19489" y1="38019" x2="16773" y2="31470"/>
                          <a14:foregroundMark x1="16773" y1="31470" x2="15974" y2="31310"/>
                          <a14:foregroundMark x1="19649" y1="46965" x2="19649" y2="46965"/>
                          <a14:foregroundMark x1="7827" y1="46965" x2="7827" y2="46965"/>
                          <a14:foregroundMark x1="34665" y1="8147" x2="31789" y2="14856"/>
                          <a14:foregroundMark x1="31789" y1="14856" x2="35942" y2="21246"/>
                          <a14:foregroundMark x1="35942" y1="21246" x2="43131" y2="21246"/>
                          <a14:foregroundMark x1="43131" y1="21246" x2="46326" y2="14696"/>
                          <a14:foregroundMark x1="46326" y1="14696" x2="43610" y2="8147"/>
                          <a14:foregroundMark x1="43610" y1="8147" x2="36422" y2="7348"/>
                          <a14:foregroundMark x1="36422" y1="7348" x2="34665" y2="7987"/>
                          <a14:foregroundMark x1="61661" y1="6869" x2="54792" y2="9744"/>
                          <a14:foregroundMark x1="54792" y1="9744" x2="53994" y2="17093"/>
                          <a14:foregroundMark x1="53994" y1="17093" x2="60863" y2="19968"/>
                          <a14:foregroundMark x1="60863" y1="19968" x2="67572" y2="18211"/>
                          <a14:foregroundMark x1="67572" y1="18211" x2="67732" y2="11182"/>
                          <a14:foregroundMark x1="67732" y1="11182" x2="62460" y2="6550"/>
                          <a14:foregroundMark x1="62460" y1="6550" x2="61661" y2="6550"/>
                          <a14:foregroundMark x1="83227" y1="7188" x2="78754" y2="13099"/>
                          <a14:foregroundMark x1="78754" y1="13099" x2="81629" y2="19489"/>
                          <a14:foregroundMark x1="81629" y1="19489" x2="89297" y2="20607"/>
                          <a14:foregroundMark x1="89297" y1="20607" x2="92652" y2="13898"/>
                          <a14:foregroundMark x1="92652" y1="13898" x2="88498" y2="8147"/>
                          <a14:foregroundMark x1="88498" y1="8147" x2="82907" y2="7188"/>
                          <a14:foregroundMark x1="91853" y1="8626" x2="91853" y2="8626"/>
                          <a14:foregroundMark x1="93131" y1="12141" x2="93131" y2="12141"/>
                          <a14:foregroundMark x1="94249" y1="15495" x2="94249" y2="15495"/>
                          <a14:foregroundMark x1="69010" y1="37540" x2="69010" y2="37540"/>
                          <a14:foregroundMark x1="61981" y1="37540" x2="61981" y2="37540"/>
                          <a14:foregroundMark x1="54952" y1="39297" x2="54952" y2="39297"/>
                          <a14:foregroundMark x1="58466" y1="44569" x2="58466" y2="44569"/>
                          <a14:foregroundMark x1="63578" y1="45208" x2="63578" y2="45208"/>
                          <a14:foregroundMark x1="57348" y1="41054" x2="62620" y2="45847"/>
                          <a14:foregroundMark x1="62620" y1="45847" x2="65335" y2="42332"/>
                          <a14:foregroundMark x1="53355" y1="42971" x2="60224" y2="46006"/>
                          <a14:foregroundMark x1="60224" y1="46006" x2="67252" y2="46006"/>
                          <a14:foregroundMark x1="67252" y1="46006" x2="68690" y2="43291"/>
                          <a14:foregroundMark x1="55591" y1="46805" x2="55591" y2="46805"/>
                          <a14:foregroundMark x1="59105" y1="47923" x2="59105" y2="47923"/>
                          <a14:foregroundMark x1="63898" y1="47923" x2="63898" y2="47923"/>
                          <a14:foregroundMark x1="60703" y1="47764" x2="60703" y2="47764"/>
                          <a14:foregroundMark x1="68530" y1="46326" x2="68530" y2="46326"/>
                          <a14:foregroundMark x1="65016" y1="48083" x2="65016" y2="48083"/>
                          <a14:foregroundMark x1="81789" y1="30671" x2="79872" y2="37380"/>
                          <a14:foregroundMark x1="79872" y1="37380" x2="81470" y2="44409"/>
                          <a14:foregroundMark x1="81470" y1="44409" x2="89297" y2="45687"/>
                          <a14:foregroundMark x1="89297" y1="45687" x2="94409" y2="40895"/>
                          <a14:foregroundMark x1="94409" y1="40895" x2="93610" y2="33866"/>
                          <a14:foregroundMark x1="93610" y1="33866" x2="86901" y2="30831"/>
                          <a14:foregroundMark x1="86901" y1="30831" x2="84345" y2="38658"/>
                          <a14:foregroundMark x1="57827" y1="56070" x2="57029" y2="63419"/>
                          <a14:foregroundMark x1="57029" y1="63419" x2="63738" y2="60383"/>
                          <a14:foregroundMark x1="63738" y1="60383" x2="66294" y2="67252"/>
                          <a14:foregroundMark x1="66294" y1="67252" x2="61981" y2="69968"/>
                          <a14:foregroundMark x1="60543" y1="72364" x2="60543" y2="72364"/>
                          <a14:foregroundMark x1="64537" y1="71246" x2="64537" y2="71246"/>
                          <a14:foregroundMark x1="60543" y1="71246" x2="60543" y2="71246"/>
                          <a14:foregroundMark x1="58466" y1="71086" x2="65655" y2="70927"/>
                          <a14:foregroundMark x1="65655" y1="70927" x2="66933" y2="70128"/>
                          <a14:foregroundMark x1="60863" y1="72843" x2="60863" y2="72843"/>
                          <a14:foregroundMark x1="63898" y1="72204" x2="63898" y2="72204"/>
                          <a14:foregroundMark x1="81629" y1="57029" x2="79233" y2="63738"/>
                          <a14:foregroundMark x1="79233" y1="63738" x2="84824" y2="67891"/>
                          <a14:foregroundMark x1="84824" y1="67891" x2="92173" y2="67412"/>
                          <a14:foregroundMark x1="92173" y1="67412" x2="93450" y2="60543"/>
                          <a14:foregroundMark x1="93450" y1="60543" x2="88818" y2="55272"/>
                          <a14:foregroundMark x1="88818" y1="55272" x2="85783" y2="61981"/>
                          <a14:foregroundMark x1="85783" y1="61981" x2="86102" y2="62300"/>
                          <a14:foregroundMark x1="20767" y1="65495" x2="13099" y2="67252"/>
                          <a14:foregroundMark x1="13099" y1="67252" x2="10863" y2="60703"/>
                          <a14:foregroundMark x1="10863" y1="60703" x2="17732" y2="58626"/>
                          <a14:foregroundMark x1="17732" y1="58626" x2="19329" y2="61661"/>
                          <a14:foregroundMark x1="42492" y1="56550" x2="35463" y2="56869"/>
                          <a14:foregroundMark x1="35463" y1="56869" x2="32268" y2="63259"/>
                          <a14:foregroundMark x1="32268" y1="63259" x2="36262" y2="69010"/>
                          <a14:foregroundMark x1="36262" y1="69010" x2="43610" y2="69649"/>
                          <a14:foregroundMark x1="43610" y1="69649" x2="45527" y2="62939"/>
                          <a14:foregroundMark x1="45527" y1="62939" x2="40895" y2="56869"/>
                          <a14:foregroundMark x1="40895" y1="56869" x2="40096" y2="56869"/>
                          <a14:foregroundMark x1="37859" y1="61981" x2="37859" y2="61981"/>
                          <a14:foregroundMark x1="33227" y1="80671" x2="32748" y2="88019"/>
                          <a14:foregroundMark x1="32748" y1="88019" x2="37859" y2="92812"/>
                          <a14:foregroundMark x1="37859" y1="92812" x2="44249" y2="90256"/>
                          <a14:foregroundMark x1="44249" y1="90256" x2="43770" y2="82748"/>
                          <a14:foregroundMark x1="43770" y1="82748" x2="37700" y2="79073"/>
                          <a14:foregroundMark x1="37700" y1="79073" x2="33227" y2="80831"/>
                          <a14:foregroundMark x1="38019" y1="95048" x2="38019" y2="95048"/>
                          <a14:foregroundMark x1="30351" y1="10863" x2="30351" y2="10863"/>
                          <a14:foregroundMark x1="40415" y1="6869" x2="40415" y2="6869"/>
                          <a14:foregroundMark x1="42332" y1="7188" x2="42332" y2="7188"/>
                          <a14:foregroundMark x1="40895" y1="6070" x2="40895" y2="6070"/>
                          <a14:foregroundMark x1="10703" y1="79073" x2="17093" y2="81949"/>
                          <a14:foregroundMark x1="17093" y1="81949" x2="18850" y2="89137"/>
                          <a14:foregroundMark x1="18850" y1="89137" x2="12460" y2="92173"/>
                          <a14:foregroundMark x1="12460" y1="92173" x2="6550" y2="87220"/>
                          <a14:foregroundMark x1="6550" y1="87220" x2="9904" y2="80990"/>
                          <a14:foregroundMark x1="9904" y1="80990" x2="10224" y2="80831"/>
                          <a14:foregroundMark x1="19169" y1="94569" x2="19169" y2="94569"/>
                          <a14:foregroundMark x1="7827" y1="94089" x2="7827" y2="94089"/>
                          <a14:foregroundMark x1="20288" y1="94409" x2="20288" y2="94409"/>
                          <a14:foregroundMark x1="57668" y1="79553" x2="52077" y2="84505"/>
                          <a14:foregroundMark x1="52077" y1="84505" x2="56869" y2="90575"/>
                          <a14:foregroundMark x1="56869" y1="90575" x2="64537" y2="89936"/>
                          <a14:foregroundMark x1="64537" y1="89936" x2="67572" y2="83546"/>
                          <a14:foregroundMark x1="67572" y1="83546" x2="60703" y2="79712"/>
                          <a14:foregroundMark x1="60703" y1="79712" x2="60224" y2="79712"/>
                          <a14:foregroundMark x1="81310" y1="83067" x2="85144" y2="88978"/>
                          <a14:foregroundMark x1="85144" y1="88978" x2="92013" y2="87380"/>
                          <a14:foregroundMark x1="92013" y1="87380" x2="86741" y2="82268"/>
                          <a14:foregroundMark x1="86741" y1="82268" x2="84345" y2="82109"/>
                        </a14:backgroundRemoval>
                      </a14:imgEffect>
                    </a14:imgLayer>
                  </a14:imgProps>
                </a:ext>
              </a:extLst>
            </a:blip>
            <a:srcRect l="51077" t="27589" r="24839" b="48658"/>
            <a:stretch/>
          </p:blipFill>
          <p:spPr>
            <a:xfrm>
              <a:off x="2702783" y="3090353"/>
              <a:ext cx="874153" cy="86214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154EA18-3E92-B74E-8F48-1DAE8CC0DD54}"/>
              </a:ext>
            </a:extLst>
          </p:cNvPr>
          <p:cNvGrpSpPr/>
          <p:nvPr/>
        </p:nvGrpSpPr>
        <p:grpSpPr>
          <a:xfrm>
            <a:off x="3659707" y="278083"/>
            <a:ext cx="1133294" cy="913864"/>
            <a:chOff x="6229229" y="61060"/>
            <a:chExt cx="1511059" cy="121848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A6FF333-2DB4-494D-A2A9-23E0B7D65EDD}"/>
                </a:ext>
              </a:extLst>
            </p:cNvPr>
            <p:cNvSpPr txBox="1"/>
            <p:nvPr/>
          </p:nvSpPr>
          <p:spPr>
            <a:xfrm>
              <a:off x="6229229" y="61060"/>
              <a:ext cx="1511059" cy="121848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40749"/>
                </a:avLst>
              </a:prstTxWarp>
              <a:spAutoFit/>
            </a:bodyPr>
            <a:lstStyle/>
            <a:p>
              <a:pPr algn="ctr" defTabSz="456949"/>
              <a:r>
                <a:rPr lang="en-US" b="1" dirty="0">
                  <a:solidFill>
                    <a:srgbClr val="000000"/>
                  </a:solidFill>
                  <a:latin typeface="Calibri" panose="020F0502020204030204"/>
                </a:rPr>
                <a:t>PMO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5754E84-E1E2-5248-8C84-F486EB770B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6070" b="95048" l="6550" r="94409">
                          <a14:foregroundMark x1="17572" y1="12300" x2="17572" y2="12300"/>
                          <a14:foregroundMark x1="13099" y1="9904" x2="13099" y2="9904"/>
                          <a14:foregroundMark x1="9585" y1="7987" x2="9585" y2="15016"/>
                          <a14:foregroundMark x1="9585" y1="15016" x2="16294" y2="17732"/>
                          <a14:foregroundMark x1="16294" y1="17732" x2="17572" y2="10703"/>
                          <a14:foregroundMark x1="17572" y1="10703" x2="10703" y2="7668"/>
                          <a14:foregroundMark x1="10703" y1="7668" x2="9105" y2="8147"/>
                          <a14:foregroundMark x1="6869" y1="13259" x2="6869" y2="13259"/>
                          <a14:foregroundMark x1="16773" y1="30671" x2="9425" y2="32109"/>
                          <a14:foregroundMark x1="9425" y1="32109" x2="7188" y2="38658"/>
                          <a14:foregroundMark x1="7188" y1="38658" x2="11022" y2="44728"/>
                          <a14:foregroundMark x1="11022" y1="44728" x2="17891" y2="45048"/>
                          <a14:foregroundMark x1="17891" y1="45048" x2="19489" y2="38019"/>
                          <a14:foregroundMark x1="19489" y1="38019" x2="16773" y2="31470"/>
                          <a14:foregroundMark x1="16773" y1="31470" x2="15974" y2="31310"/>
                          <a14:foregroundMark x1="19649" y1="46965" x2="19649" y2="46965"/>
                          <a14:foregroundMark x1="7827" y1="46965" x2="7827" y2="46965"/>
                          <a14:foregroundMark x1="34665" y1="8147" x2="31789" y2="14856"/>
                          <a14:foregroundMark x1="31789" y1="14856" x2="35942" y2="21246"/>
                          <a14:foregroundMark x1="35942" y1="21246" x2="43131" y2="21246"/>
                          <a14:foregroundMark x1="43131" y1="21246" x2="46326" y2="14696"/>
                          <a14:foregroundMark x1="46326" y1="14696" x2="43610" y2="8147"/>
                          <a14:foregroundMark x1="43610" y1="8147" x2="36422" y2="7348"/>
                          <a14:foregroundMark x1="36422" y1="7348" x2="34665" y2="7987"/>
                          <a14:foregroundMark x1="61661" y1="6869" x2="54792" y2="9744"/>
                          <a14:foregroundMark x1="54792" y1="9744" x2="53994" y2="17093"/>
                          <a14:foregroundMark x1="53994" y1="17093" x2="60863" y2="19968"/>
                          <a14:foregroundMark x1="60863" y1="19968" x2="67572" y2="18211"/>
                          <a14:foregroundMark x1="67572" y1="18211" x2="67732" y2="11182"/>
                          <a14:foregroundMark x1="67732" y1="11182" x2="62460" y2="6550"/>
                          <a14:foregroundMark x1="62460" y1="6550" x2="61661" y2="6550"/>
                          <a14:foregroundMark x1="83227" y1="7188" x2="78754" y2="13099"/>
                          <a14:foregroundMark x1="78754" y1="13099" x2="81629" y2="19489"/>
                          <a14:foregroundMark x1="81629" y1="19489" x2="89297" y2="20607"/>
                          <a14:foregroundMark x1="89297" y1="20607" x2="92652" y2="13898"/>
                          <a14:foregroundMark x1="92652" y1="13898" x2="88498" y2="8147"/>
                          <a14:foregroundMark x1="88498" y1="8147" x2="82907" y2="7188"/>
                          <a14:foregroundMark x1="91853" y1="8626" x2="91853" y2="8626"/>
                          <a14:foregroundMark x1="93131" y1="12141" x2="93131" y2="12141"/>
                          <a14:foregroundMark x1="94249" y1="15495" x2="94249" y2="15495"/>
                          <a14:foregroundMark x1="69010" y1="37540" x2="69010" y2="37540"/>
                          <a14:foregroundMark x1="61981" y1="37540" x2="61981" y2="37540"/>
                          <a14:foregroundMark x1="54952" y1="39297" x2="54952" y2="39297"/>
                          <a14:foregroundMark x1="58466" y1="44569" x2="58466" y2="44569"/>
                          <a14:foregroundMark x1="63578" y1="45208" x2="63578" y2="45208"/>
                          <a14:foregroundMark x1="57348" y1="41054" x2="62620" y2="45847"/>
                          <a14:foregroundMark x1="62620" y1="45847" x2="65335" y2="42332"/>
                          <a14:foregroundMark x1="53355" y1="42971" x2="60224" y2="46006"/>
                          <a14:foregroundMark x1="60224" y1="46006" x2="67252" y2="46006"/>
                          <a14:foregroundMark x1="67252" y1="46006" x2="68690" y2="43291"/>
                          <a14:foregroundMark x1="55591" y1="46805" x2="55591" y2="46805"/>
                          <a14:foregroundMark x1="59105" y1="47923" x2="59105" y2="47923"/>
                          <a14:foregroundMark x1="63898" y1="47923" x2="63898" y2="47923"/>
                          <a14:foregroundMark x1="60703" y1="47764" x2="60703" y2="47764"/>
                          <a14:foregroundMark x1="68530" y1="46326" x2="68530" y2="46326"/>
                          <a14:foregroundMark x1="65016" y1="48083" x2="65016" y2="48083"/>
                          <a14:foregroundMark x1="81789" y1="30671" x2="79872" y2="37380"/>
                          <a14:foregroundMark x1="79872" y1="37380" x2="81470" y2="44409"/>
                          <a14:foregroundMark x1="81470" y1="44409" x2="89297" y2="45687"/>
                          <a14:foregroundMark x1="89297" y1="45687" x2="94409" y2="40895"/>
                          <a14:foregroundMark x1="94409" y1="40895" x2="93610" y2="33866"/>
                          <a14:foregroundMark x1="93610" y1="33866" x2="86901" y2="30831"/>
                          <a14:foregroundMark x1="86901" y1="30831" x2="84345" y2="38658"/>
                          <a14:foregroundMark x1="57827" y1="56070" x2="57029" y2="63419"/>
                          <a14:foregroundMark x1="57029" y1="63419" x2="63738" y2="60383"/>
                          <a14:foregroundMark x1="63738" y1="60383" x2="66294" y2="67252"/>
                          <a14:foregroundMark x1="66294" y1="67252" x2="61981" y2="69968"/>
                          <a14:foregroundMark x1="60543" y1="72364" x2="60543" y2="72364"/>
                          <a14:foregroundMark x1="64537" y1="71246" x2="64537" y2="71246"/>
                          <a14:foregroundMark x1="60543" y1="71246" x2="60543" y2="71246"/>
                          <a14:foregroundMark x1="58466" y1="71086" x2="65655" y2="70927"/>
                          <a14:foregroundMark x1="65655" y1="70927" x2="66933" y2="70128"/>
                          <a14:foregroundMark x1="60863" y1="72843" x2="60863" y2="72843"/>
                          <a14:foregroundMark x1="63898" y1="72204" x2="63898" y2="72204"/>
                          <a14:foregroundMark x1="81629" y1="57029" x2="79233" y2="63738"/>
                          <a14:foregroundMark x1="79233" y1="63738" x2="84824" y2="67891"/>
                          <a14:foregroundMark x1="84824" y1="67891" x2="92173" y2="67412"/>
                          <a14:foregroundMark x1="92173" y1="67412" x2="93450" y2="60543"/>
                          <a14:foregroundMark x1="93450" y1="60543" x2="88818" y2="55272"/>
                          <a14:foregroundMark x1="88818" y1="55272" x2="85783" y2="61981"/>
                          <a14:foregroundMark x1="85783" y1="61981" x2="86102" y2="62300"/>
                          <a14:foregroundMark x1="20767" y1="65495" x2="13099" y2="67252"/>
                          <a14:foregroundMark x1="13099" y1="67252" x2="10863" y2="60703"/>
                          <a14:foregroundMark x1="10863" y1="60703" x2="17732" y2="58626"/>
                          <a14:foregroundMark x1="17732" y1="58626" x2="19329" y2="61661"/>
                          <a14:foregroundMark x1="42492" y1="56550" x2="35463" y2="56869"/>
                          <a14:foregroundMark x1="35463" y1="56869" x2="32268" y2="63259"/>
                          <a14:foregroundMark x1="32268" y1="63259" x2="36262" y2="69010"/>
                          <a14:foregroundMark x1="36262" y1="69010" x2="43610" y2="69649"/>
                          <a14:foregroundMark x1="43610" y1="69649" x2="45527" y2="62939"/>
                          <a14:foregroundMark x1="45527" y1="62939" x2="40895" y2="56869"/>
                          <a14:foregroundMark x1="40895" y1="56869" x2="40096" y2="56869"/>
                          <a14:foregroundMark x1="37859" y1="61981" x2="37859" y2="61981"/>
                          <a14:foregroundMark x1="33227" y1="80671" x2="32748" y2="88019"/>
                          <a14:foregroundMark x1="32748" y1="88019" x2="37859" y2="92812"/>
                          <a14:foregroundMark x1="37859" y1="92812" x2="44249" y2="90256"/>
                          <a14:foregroundMark x1="44249" y1="90256" x2="43770" y2="82748"/>
                          <a14:foregroundMark x1="43770" y1="82748" x2="37700" y2="79073"/>
                          <a14:foregroundMark x1="37700" y1="79073" x2="33227" y2="80831"/>
                          <a14:foregroundMark x1="38019" y1="95048" x2="38019" y2="95048"/>
                          <a14:foregroundMark x1="30351" y1="10863" x2="30351" y2="10863"/>
                          <a14:foregroundMark x1="40415" y1="6869" x2="40415" y2="6869"/>
                          <a14:foregroundMark x1="42332" y1="7188" x2="42332" y2="7188"/>
                          <a14:foregroundMark x1="40895" y1="6070" x2="40895" y2="6070"/>
                          <a14:foregroundMark x1="10703" y1="79073" x2="17093" y2="81949"/>
                          <a14:foregroundMark x1="17093" y1="81949" x2="18850" y2="89137"/>
                          <a14:foregroundMark x1="18850" y1="89137" x2="12460" y2="92173"/>
                          <a14:foregroundMark x1="12460" y1="92173" x2="6550" y2="87220"/>
                          <a14:foregroundMark x1="6550" y1="87220" x2="9904" y2="80990"/>
                          <a14:foregroundMark x1="9904" y1="80990" x2="10224" y2="80831"/>
                          <a14:foregroundMark x1="19169" y1="94569" x2="19169" y2="94569"/>
                          <a14:foregroundMark x1="7827" y1="94089" x2="7827" y2="94089"/>
                          <a14:foregroundMark x1="20288" y1="94409" x2="20288" y2="94409"/>
                          <a14:foregroundMark x1="57668" y1="79553" x2="52077" y2="84505"/>
                          <a14:foregroundMark x1="52077" y1="84505" x2="56869" y2="90575"/>
                          <a14:foregroundMark x1="56869" y1="90575" x2="64537" y2="89936"/>
                          <a14:foregroundMark x1="64537" y1="89936" x2="67572" y2="83546"/>
                          <a14:foregroundMark x1="67572" y1="83546" x2="60703" y2="79712"/>
                          <a14:foregroundMark x1="60703" y1="79712" x2="60224" y2="79712"/>
                          <a14:foregroundMark x1="81310" y1="83067" x2="85144" y2="88978"/>
                          <a14:foregroundMark x1="85144" y1="88978" x2="92013" y2="87380"/>
                          <a14:foregroundMark x1="92013" y1="87380" x2="86741" y2="82268"/>
                          <a14:foregroundMark x1="86741" y1="82268" x2="84345" y2="82109"/>
                        </a14:backgroundRemoval>
                      </a14:imgEffect>
                    </a14:imgLayer>
                  </a14:imgProps>
                </a:ext>
              </a:extLst>
            </a:blip>
            <a:srcRect l="26476" t="1737" r="50802" b="73310"/>
            <a:stretch/>
          </p:blipFill>
          <p:spPr>
            <a:xfrm>
              <a:off x="6572393" y="231581"/>
              <a:ext cx="824730" cy="905701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1BF93CC-96B5-9740-8E81-70F803447157}"/>
              </a:ext>
            </a:extLst>
          </p:cNvPr>
          <p:cNvGrpSpPr/>
          <p:nvPr/>
        </p:nvGrpSpPr>
        <p:grpSpPr>
          <a:xfrm>
            <a:off x="5922451" y="2744601"/>
            <a:ext cx="1133294" cy="913864"/>
            <a:chOff x="7674044" y="3663148"/>
            <a:chExt cx="1511059" cy="1218485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4C8DF57-D6BF-154F-BEEB-FE5B19D75823}"/>
                </a:ext>
              </a:extLst>
            </p:cNvPr>
            <p:cNvSpPr txBox="1"/>
            <p:nvPr/>
          </p:nvSpPr>
          <p:spPr>
            <a:xfrm>
              <a:off x="7674044" y="3663148"/>
              <a:ext cx="1511059" cy="121848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40749"/>
                </a:avLst>
              </a:prstTxWarp>
              <a:spAutoFit/>
            </a:bodyPr>
            <a:lstStyle/>
            <a:p>
              <a:pPr algn="ctr" defTabSz="456949"/>
              <a:r>
                <a:rPr lang="en-US" b="1" dirty="0">
                  <a:solidFill>
                    <a:srgbClr val="000000"/>
                  </a:solidFill>
                  <a:latin typeface="Calibri" panose="020F0502020204030204"/>
                </a:rPr>
                <a:t>Vendors</a:t>
              </a: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A9B00B76-B654-1A47-8D5E-C5F99A1B2E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070" b="95048" l="6550" r="94409">
                          <a14:foregroundMark x1="17572" y1="12300" x2="17572" y2="12300"/>
                          <a14:foregroundMark x1="13099" y1="9904" x2="13099" y2="9904"/>
                          <a14:foregroundMark x1="9585" y1="7987" x2="9585" y2="15016"/>
                          <a14:foregroundMark x1="9585" y1="15016" x2="16294" y2="17732"/>
                          <a14:foregroundMark x1="16294" y1="17732" x2="17572" y2="10703"/>
                          <a14:foregroundMark x1="17572" y1="10703" x2="10703" y2="7668"/>
                          <a14:foregroundMark x1="10703" y1="7668" x2="9105" y2="8147"/>
                          <a14:foregroundMark x1="6869" y1="13259" x2="6869" y2="13259"/>
                          <a14:foregroundMark x1="16773" y1="30671" x2="9425" y2="32109"/>
                          <a14:foregroundMark x1="9425" y1="32109" x2="7188" y2="38658"/>
                          <a14:foregroundMark x1="7188" y1="38658" x2="11022" y2="44728"/>
                          <a14:foregroundMark x1="11022" y1="44728" x2="17891" y2="45048"/>
                          <a14:foregroundMark x1="17891" y1="45048" x2="19489" y2="38019"/>
                          <a14:foregroundMark x1="19489" y1="38019" x2="16773" y2="31470"/>
                          <a14:foregroundMark x1="16773" y1="31470" x2="15974" y2="31310"/>
                          <a14:foregroundMark x1="19649" y1="46965" x2="19649" y2="46965"/>
                          <a14:foregroundMark x1="7827" y1="46965" x2="7827" y2="46965"/>
                          <a14:foregroundMark x1="34665" y1="8147" x2="31789" y2="14856"/>
                          <a14:foregroundMark x1="31789" y1="14856" x2="35942" y2="21246"/>
                          <a14:foregroundMark x1="35942" y1="21246" x2="43131" y2="21246"/>
                          <a14:foregroundMark x1="43131" y1="21246" x2="46326" y2="14696"/>
                          <a14:foregroundMark x1="46326" y1="14696" x2="43610" y2="8147"/>
                          <a14:foregroundMark x1="43610" y1="8147" x2="36422" y2="7348"/>
                          <a14:foregroundMark x1="36422" y1="7348" x2="34665" y2="7987"/>
                          <a14:foregroundMark x1="61661" y1="6869" x2="54792" y2="9744"/>
                          <a14:foregroundMark x1="54792" y1="9744" x2="53994" y2="17093"/>
                          <a14:foregroundMark x1="53994" y1="17093" x2="60863" y2="19968"/>
                          <a14:foregroundMark x1="60863" y1="19968" x2="67572" y2="18211"/>
                          <a14:foregroundMark x1="67572" y1="18211" x2="67732" y2="11182"/>
                          <a14:foregroundMark x1="67732" y1="11182" x2="62460" y2="6550"/>
                          <a14:foregroundMark x1="62460" y1="6550" x2="61661" y2="6550"/>
                          <a14:foregroundMark x1="83227" y1="7188" x2="78754" y2="13099"/>
                          <a14:foregroundMark x1="78754" y1="13099" x2="81629" y2="19489"/>
                          <a14:foregroundMark x1="81629" y1="19489" x2="89297" y2="20607"/>
                          <a14:foregroundMark x1="89297" y1="20607" x2="92652" y2="13898"/>
                          <a14:foregroundMark x1="92652" y1="13898" x2="88498" y2="8147"/>
                          <a14:foregroundMark x1="88498" y1="8147" x2="82907" y2="7188"/>
                          <a14:foregroundMark x1="91853" y1="8626" x2="91853" y2="8626"/>
                          <a14:foregroundMark x1="93131" y1="12141" x2="93131" y2="12141"/>
                          <a14:foregroundMark x1="94249" y1="15495" x2="94249" y2="15495"/>
                          <a14:foregroundMark x1="69010" y1="37540" x2="69010" y2="37540"/>
                          <a14:foregroundMark x1="61981" y1="37540" x2="61981" y2="37540"/>
                          <a14:foregroundMark x1="54952" y1="39297" x2="54952" y2="39297"/>
                          <a14:foregroundMark x1="58466" y1="44569" x2="58466" y2="44569"/>
                          <a14:foregroundMark x1="63578" y1="45208" x2="63578" y2="45208"/>
                          <a14:foregroundMark x1="57348" y1="41054" x2="62620" y2="45847"/>
                          <a14:foregroundMark x1="62620" y1="45847" x2="65335" y2="42332"/>
                          <a14:foregroundMark x1="53355" y1="42971" x2="60224" y2="46006"/>
                          <a14:foregroundMark x1="60224" y1="46006" x2="67252" y2="46006"/>
                          <a14:foregroundMark x1="67252" y1="46006" x2="68690" y2="43291"/>
                          <a14:foregroundMark x1="55591" y1="46805" x2="55591" y2="46805"/>
                          <a14:foregroundMark x1="59105" y1="47923" x2="59105" y2="47923"/>
                          <a14:foregroundMark x1="63898" y1="47923" x2="63898" y2="47923"/>
                          <a14:foregroundMark x1="60703" y1="47764" x2="60703" y2="47764"/>
                          <a14:foregroundMark x1="68530" y1="46326" x2="68530" y2="46326"/>
                          <a14:foregroundMark x1="65016" y1="48083" x2="65016" y2="48083"/>
                          <a14:foregroundMark x1="81789" y1="30671" x2="79872" y2="37380"/>
                          <a14:foregroundMark x1="79872" y1="37380" x2="81470" y2="44409"/>
                          <a14:foregroundMark x1="81470" y1="44409" x2="89297" y2="45687"/>
                          <a14:foregroundMark x1="89297" y1="45687" x2="94409" y2="40895"/>
                          <a14:foregroundMark x1="94409" y1="40895" x2="93610" y2="33866"/>
                          <a14:foregroundMark x1="93610" y1="33866" x2="86901" y2="30831"/>
                          <a14:foregroundMark x1="86901" y1="30831" x2="84345" y2="38658"/>
                          <a14:foregroundMark x1="57827" y1="56070" x2="57029" y2="63419"/>
                          <a14:foregroundMark x1="57029" y1="63419" x2="63738" y2="60383"/>
                          <a14:foregroundMark x1="63738" y1="60383" x2="66294" y2="67252"/>
                          <a14:foregroundMark x1="66294" y1="67252" x2="61981" y2="69968"/>
                          <a14:foregroundMark x1="60543" y1="72364" x2="60543" y2="72364"/>
                          <a14:foregroundMark x1="64537" y1="71246" x2="64537" y2="71246"/>
                          <a14:foregroundMark x1="60543" y1="71246" x2="60543" y2="71246"/>
                          <a14:foregroundMark x1="58466" y1="71086" x2="65655" y2="70927"/>
                          <a14:foregroundMark x1="65655" y1="70927" x2="66933" y2="70128"/>
                          <a14:foregroundMark x1="60863" y1="72843" x2="60863" y2="72843"/>
                          <a14:foregroundMark x1="63898" y1="72204" x2="63898" y2="72204"/>
                          <a14:foregroundMark x1="81629" y1="57029" x2="79233" y2="63738"/>
                          <a14:foregroundMark x1="79233" y1="63738" x2="84824" y2="67891"/>
                          <a14:foregroundMark x1="84824" y1="67891" x2="92173" y2="67412"/>
                          <a14:foregroundMark x1="92173" y1="67412" x2="93450" y2="60543"/>
                          <a14:foregroundMark x1="93450" y1="60543" x2="88818" y2="55272"/>
                          <a14:foregroundMark x1="88818" y1="55272" x2="85783" y2="61981"/>
                          <a14:foregroundMark x1="85783" y1="61981" x2="86102" y2="62300"/>
                          <a14:foregroundMark x1="20767" y1="65495" x2="13099" y2="67252"/>
                          <a14:foregroundMark x1="13099" y1="67252" x2="10863" y2="60703"/>
                          <a14:foregroundMark x1="10863" y1="60703" x2="17732" y2="58626"/>
                          <a14:foregroundMark x1="17732" y1="58626" x2="19329" y2="61661"/>
                          <a14:foregroundMark x1="42492" y1="56550" x2="35463" y2="56869"/>
                          <a14:foregroundMark x1="35463" y1="56869" x2="32268" y2="63259"/>
                          <a14:foregroundMark x1="32268" y1="63259" x2="36262" y2="69010"/>
                          <a14:foregroundMark x1="36262" y1="69010" x2="43610" y2="69649"/>
                          <a14:foregroundMark x1="43610" y1="69649" x2="45527" y2="62939"/>
                          <a14:foregroundMark x1="45527" y1="62939" x2="40895" y2="56869"/>
                          <a14:foregroundMark x1="40895" y1="56869" x2="40096" y2="56869"/>
                          <a14:foregroundMark x1="37859" y1="61981" x2="37859" y2="61981"/>
                          <a14:foregroundMark x1="33227" y1="80671" x2="32748" y2="88019"/>
                          <a14:foregroundMark x1="32748" y1="88019" x2="37859" y2="92812"/>
                          <a14:foregroundMark x1="37859" y1="92812" x2="44249" y2="90256"/>
                          <a14:foregroundMark x1="44249" y1="90256" x2="43770" y2="82748"/>
                          <a14:foregroundMark x1="43770" y1="82748" x2="37700" y2="79073"/>
                          <a14:foregroundMark x1="37700" y1="79073" x2="33227" y2="80831"/>
                          <a14:foregroundMark x1="38019" y1="95048" x2="38019" y2="95048"/>
                          <a14:foregroundMark x1="30351" y1="10863" x2="30351" y2="10863"/>
                          <a14:foregroundMark x1="40415" y1="6869" x2="40415" y2="6869"/>
                          <a14:foregroundMark x1="42332" y1="7188" x2="42332" y2="7188"/>
                          <a14:foregroundMark x1="40895" y1="6070" x2="40895" y2="6070"/>
                          <a14:foregroundMark x1="10703" y1="79073" x2="17093" y2="81949"/>
                          <a14:foregroundMark x1="17093" y1="81949" x2="18850" y2="89137"/>
                          <a14:foregroundMark x1="18850" y1="89137" x2="12460" y2="92173"/>
                          <a14:foregroundMark x1="12460" y1="92173" x2="6550" y2="87220"/>
                          <a14:foregroundMark x1="6550" y1="87220" x2="9904" y2="80990"/>
                          <a14:foregroundMark x1="9904" y1="80990" x2="10224" y2="80831"/>
                          <a14:foregroundMark x1="19169" y1="94569" x2="19169" y2="94569"/>
                          <a14:foregroundMark x1="7827" y1="94089" x2="7827" y2="94089"/>
                          <a14:foregroundMark x1="20288" y1="94409" x2="20288" y2="94409"/>
                          <a14:foregroundMark x1="57668" y1="79553" x2="52077" y2="84505"/>
                          <a14:foregroundMark x1="52077" y1="84505" x2="56869" y2="90575"/>
                          <a14:foregroundMark x1="56869" y1="90575" x2="64537" y2="89936"/>
                          <a14:foregroundMark x1="64537" y1="89936" x2="67572" y2="83546"/>
                          <a14:foregroundMark x1="67572" y1="83546" x2="60703" y2="79712"/>
                          <a14:foregroundMark x1="60703" y1="79712" x2="60224" y2="79712"/>
                          <a14:foregroundMark x1="81310" y1="83067" x2="85144" y2="88978"/>
                          <a14:foregroundMark x1="85144" y1="88978" x2="92013" y2="87380"/>
                          <a14:foregroundMark x1="92013" y1="87380" x2="86741" y2="82268"/>
                          <a14:foregroundMark x1="86741" y1="82268" x2="84345" y2="82109"/>
                        </a14:backgroundRemoval>
                      </a14:imgEffect>
                    </a14:imgLayer>
                  </a14:imgProps>
                </a:ext>
              </a:extLst>
            </a:blip>
            <a:srcRect l="75149" t="49512" r="378" b="25032"/>
            <a:stretch/>
          </p:blipFill>
          <p:spPr>
            <a:xfrm>
              <a:off x="8008849" y="3818503"/>
              <a:ext cx="888274" cy="923973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6994882-0E71-494C-989A-AABD7732B019}"/>
              </a:ext>
            </a:extLst>
          </p:cNvPr>
          <p:cNvGrpSpPr/>
          <p:nvPr/>
        </p:nvGrpSpPr>
        <p:grpSpPr>
          <a:xfrm>
            <a:off x="7080914" y="1908198"/>
            <a:ext cx="1133294" cy="913864"/>
            <a:chOff x="9752566" y="3338281"/>
            <a:chExt cx="1511059" cy="121848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8A5DB16-1868-BF49-91E6-B7994F949ABC}"/>
                </a:ext>
              </a:extLst>
            </p:cNvPr>
            <p:cNvSpPr txBox="1"/>
            <p:nvPr/>
          </p:nvSpPr>
          <p:spPr>
            <a:xfrm>
              <a:off x="9752566" y="3338281"/>
              <a:ext cx="1511059" cy="121848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40749"/>
                </a:avLst>
              </a:prstTxWarp>
              <a:spAutoFit/>
            </a:bodyPr>
            <a:lstStyle/>
            <a:p>
              <a:pPr algn="ctr" defTabSz="456949"/>
              <a:r>
                <a:rPr lang="en-US" b="1" dirty="0">
                  <a:solidFill>
                    <a:srgbClr val="000000"/>
                  </a:solidFill>
                  <a:latin typeface="Calibri" panose="020F0502020204030204"/>
                </a:rPr>
                <a:t>Operations</a:t>
              </a: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D0445314-1090-3944-87E1-20B4F12C29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6070" b="95048" l="6550" r="94409">
                          <a14:foregroundMark x1="17572" y1="12300" x2="17572" y2="12300"/>
                          <a14:foregroundMark x1="13099" y1="9904" x2="13099" y2="9904"/>
                          <a14:foregroundMark x1="9585" y1="7987" x2="9585" y2="15016"/>
                          <a14:foregroundMark x1="9585" y1="15016" x2="16294" y2="17732"/>
                          <a14:foregroundMark x1="16294" y1="17732" x2="17572" y2="10703"/>
                          <a14:foregroundMark x1="17572" y1="10703" x2="10703" y2="7668"/>
                          <a14:foregroundMark x1="10703" y1="7668" x2="9105" y2="8147"/>
                          <a14:foregroundMark x1="6869" y1="13259" x2="6869" y2="13259"/>
                          <a14:foregroundMark x1="16773" y1="30671" x2="9425" y2="32109"/>
                          <a14:foregroundMark x1="9425" y1="32109" x2="7188" y2="38658"/>
                          <a14:foregroundMark x1="7188" y1="38658" x2="11022" y2="44728"/>
                          <a14:foregroundMark x1="11022" y1="44728" x2="17891" y2="45048"/>
                          <a14:foregroundMark x1="17891" y1="45048" x2="19489" y2="38019"/>
                          <a14:foregroundMark x1="19489" y1="38019" x2="16773" y2="31470"/>
                          <a14:foregroundMark x1="16773" y1="31470" x2="15974" y2="31310"/>
                          <a14:foregroundMark x1="19649" y1="46965" x2="19649" y2="46965"/>
                          <a14:foregroundMark x1="7827" y1="46965" x2="7827" y2="46965"/>
                          <a14:foregroundMark x1="34665" y1="8147" x2="31789" y2="14856"/>
                          <a14:foregroundMark x1="31789" y1="14856" x2="35942" y2="21246"/>
                          <a14:foregroundMark x1="35942" y1="21246" x2="43131" y2="21246"/>
                          <a14:foregroundMark x1="43131" y1="21246" x2="46326" y2="14696"/>
                          <a14:foregroundMark x1="46326" y1="14696" x2="43610" y2="8147"/>
                          <a14:foregroundMark x1="43610" y1="8147" x2="36422" y2="7348"/>
                          <a14:foregroundMark x1="36422" y1="7348" x2="34665" y2="7987"/>
                          <a14:foregroundMark x1="61661" y1="6869" x2="54792" y2="9744"/>
                          <a14:foregroundMark x1="54792" y1="9744" x2="53994" y2="17093"/>
                          <a14:foregroundMark x1="53994" y1="17093" x2="60863" y2="19968"/>
                          <a14:foregroundMark x1="60863" y1="19968" x2="67572" y2="18211"/>
                          <a14:foregroundMark x1="67572" y1="18211" x2="67732" y2="11182"/>
                          <a14:foregroundMark x1="67732" y1="11182" x2="62460" y2="6550"/>
                          <a14:foregroundMark x1="62460" y1="6550" x2="61661" y2="6550"/>
                          <a14:foregroundMark x1="83227" y1="7188" x2="78754" y2="13099"/>
                          <a14:foregroundMark x1="78754" y1="13099" x2="81629" y2="19489"/>
                          <a14:foregroundMark x1="81629" y1="19489" x2="89297" y2="20607"/>
                          <a14:foregroundMark x1="89297" y1="20607" x2="92652" y2="13898"/>
                          <a14:foregroundMark x1="92652" y1="13898" x2="88498" y2="8147"/>
                          <a14:foregroundMark x1="88498" y1="8147" x2="82907" y2="7188"/>
                          <a14:foregroundMark x1="91853" y1="8626" x2="91853" y2="8626"/>
                          <a14:foregroundMark x1="93131" y1="12141" x2="93131" y2="12141"/>
                          <a14:foregroundMark x1="94249" y1="15495" x2="94249" y2="15495"/>
                          <a14:foregroundMark x1="69010" y1="37540" x2="69010" y2="37540"/>
                          <a14:foregroundMark x1="61981" y1="37540" x2="61981" y2="37540"/>
                          <a14:foregroundMark x1="54952" y1="39297" x2="54952" y2="39297"/>
                          <a14:foregroundMark x1="58466" y1="44569" x2="58466" y2="44569"/>
                          <a14:foregroundMark x1="63578" y1="45208" x2="63578" y2="45208"/>
                          <a14:foregroundMark x1="57348" y1="41054" x2="62620" y2="45847"/>
                          <a14:foregroundMark x1="62620" y1="45847" x2="65335" y2="42332"/>
                          <a14:foregroundMark x1="53355" y1="42971" x2="60224" y2="46006"/>
                          <a14:foregroundMark x1="60224" y1="46006" x2="67252" y2="46006"/>
                          <a14:foregroundMark x1="67252" y1="46006" x2="68690" y2="43291"/>
                          <a14:foregroundMark x1="55591" y1="46805" x2="55591" y2="46805"/>
                          <a14:foregroundMark x1="59105" y1="47923" x2="59105" y2="47923"/>
                          <a14:foregroundMark x1="63898" y1="47923" x2="63898" y2="47923"/>
                          <a14:foregroundMark x1="60703" y1="47764" x2="60703" y2="47764"/>
                          <a14:foregroundMark x1="68530" y1="46326" x2="68530" y2="46326"/>
                          <a14:foregroundMark x1="65016" y1="48083" x2="65016" y2="48083"/>
                          <a14:foregroundMark x1="81789" y1="30671" x2="79872" y2="37380"/>
                          <a14:foregroundMark x1="79872" y1="37380" x2="81470" y2="44409"/>
                          <a14:foregroundMark x1="81470" y1="44409" x2="89297" y2="45687"/>
                          <a14:foregroundMark x1="89297" y1="45687" x2="94409" y2="40895"/>
                          <a14:foregroundMark x1="94409" y1="40895" x2="93610" y2="33866"/>
                          <a14:foregroundMark x1="93610" y1="33866" x2="86901" y2="30831"/>
                          <a14:foregroundMark x1="86901" y1="30831" x2="84345" y2="38658"/>
                          <a14:foregroundMark x1="57827" y1="56070" x2="57029" y2="63419"/>
                          <a14:foregroundMark x1="57029" y1="63419" x2="63738" y2="60383"/>
                          <a14:foregroundMark x1="63738" y1="60383" x2="66294" y2="67252"/>
                          <a14:foregroundMark x1="66294" y1="67252" x2="61981" y2="69968"/>
                          <a14:foregroundMark x1="60543" y1="72364" x2="60543" y2="72364"/>
                          <a14:foregroundMark x1="64537" y1="71246" x2="64537" y2="71246"/>
                          <a14:foregroundMark x1="60543" y1="71246" x2="60543" y2="71246"/>
                          <a14:foregroundMark x1="58466" y1="71086" x2="65655" y2="70927"/>
                          <a14:foregroundMark x1="65655" y1="70927" x2="66933" y2="70128"/>
                          <a14:foregroundMark x1="60863" y1="72843" x2="60863" y2="72843"/>
                          <a14:foregroundMark x1="63898" y1="72204" x2="63898" y2="72204"/>
                          <a14:foregroundMark x1="81629" y1="57029" x2="79233" y2="63738"/>
                          <a14:foregroundMark x1="79233" y1="63738" x2="84824" y2="67891"/>
                          <a14:foregroundMark x1="84824" y1="67891" x2="92173" y2="67412"/>
                          <a14:foregroundMark x1="92173" y1="67412" x2="93450" y2="60543"/>
                          <a14:foregroundMark x1="93450" y1="60543" x2="88818" y2="55272"/>
                          <a14:foregroundMark x1="88818" y1="55272" x2="85783" y2="61981"/>
                          <a14:foregroundMark x1="85783" y1="61981" x2="86102" y2="62300"/>
                          <a14:foregroundMark x1="20767" y1="65495" x2="13099" y2="67252"/>
                          <a14:foregroundMark x1="13099" y1="67252" x2="10863" y2="60703"/>
                          <a14:foregroundMark x1="10863" y1="60703" x2="17732" y2="58626"/>
                          <a14:foregroundMark x1="17732" y1="58626" x2="19329" y2="61661"/>
                          <a14:foregroundMark x1="42492" y1="56550" x2="35463" y2="56869"/>
                          <a14:foregroundMark x1="35463" y1="56869" x2="32268" y2="63259"/>
                          <a14:foregroundMark x1="32268" y1="63259" x2="36262" y2="69010"/>
                          <a14:foregroundMark x1="36262" y1="69010" x2="43610" y2="69649"/>
                          <a14:foregroundMark x1="43610" y1="69649" x2="45527" y2="62939"/>
                          <a14:foregroundMark x1="45527" y1="62939" x2="40895" y2="56869"/>
                          <a14:foregroundMark x1="40895" y1="56869" x2="40096" y2="56869"/>
                          <a14:foregroundMark x1="37859" y1="61981" x2="37859" y2="61981"/>
                          <a14:foregroundMark x1="33227" y1="80671" x2="32748" y2="88019"/>
                          <a14:foregroundMark x1="32748" y1="88019" x2="37859" y2="92812"/>
                          <a14:foregroundMark x1="37859" y1="92812" x2="44249" y2="90256"/>
                          <a14:foregroundMark x1="44249" y1="90256" x2="43770" y2="82748"/>
                          <a14:foregroundMark x1="43770" y1="82748" x2="37700" y2="79073"/>
                          <a14:foregroundMark x1="37700" y1="79073" x2="33227" y2="80831"/>
                          <a14:foregroundMark x1="38019" y1="95048" x2="38019" y2="95048"/>
                          <a14:foregroundMark x1="30351" y1="10863" x2="30351" y2="10863"/>
                          <a14:foregroundMark x1="40415" y1="6869" x2="40415" y2="6869"/>
                          <a14:foregroundMark x1="42332" y1="7188" x2="42332" y2="7188"/>
                          <a14:foregroundMark x1="40895" y1="6070" x2="40895" y2="6070"/>
                          <a14:foregroundMark x1="10703" y1="79073" x2="17093" y2="81949"/>
                          <a14:foregroundMark x1="17093" y1="81949" x2="18850" y2="89137"/>
                          <a14:foregroundMark x1="18850" y1="89137" x2="12460" y2="92173"/>
                          <a14:foregroundMark x1="12460" y1="92173" x2="6550" y2="87220"/>
                          <a14:foregroundMark x1="6550" y1="87220" x2="9904" y2="80990"/>
                          <a14:foregroundMark x1="9904" y1="80990" x2="10224" y2="80831"/>
                          <a14:foregroundMark x1="19169" y1="94569" x2="19169" y2="94569"/>
                          <a14:foregroundMark x1="7827" y1="94089" x2="7827" y2="94089"/>
                          <a14:foregroundMark x1="20288" y1="94409" x2="20288" y2="94409"/>
                          <a14:foregroundMark x1="57668" y1="79553" x2="52077" y2="84505"/>
                          <a14:foregroundMark x1="52077" y1="84505" x2="56869" y2="90575"/>
                          <a14:foregroundMark x1="56869" y1="90575" x2="64537" y2="89936"/>
                          <a14:foregroundMark x1="64537" y1="89936" x2="67572" y2="83546"/>
                          <a14:foregroundMark x1="67572" y1="83546" x2="60703" y2="79712"/>
                          <a14:foregroundMark x1="60703" y1="79712" x2="60224" y2="79712"/>
                          <a14:foregroundMark x1="81310" y1="83067" x2="85144" y2="88978"/>
                          <a14:foregroundMark x1="85144" y1="88978" x2="92013" y2="87380"/>
                          <a14:foregroundMark x1="92013" y1="87380" x2="86741" y2="82268"/>
                          <a14:foregroundMark x1="86741" y1="82268" x2="84345" y2="82109"/>
                        </a14:backgroundRemoval>
                      </a14:imgEffect>
                    </a14:imgLayer>
                  </a14:imgProps>
                </a:ext>
              </a:extLst>
            </a:blip>
            <a:srcRect l="74053" t="25730" b="47691"/>
            <a:stretch/>
          </p:blipFill>
          <p:spPr>
            <a:xfrm>
              <a:off x="10030794" y="3550349"/>
              <a:ext cx="941806" cy="96473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B2ECEF4-518E-0444-9895-5AE0331099D5}"/>
              </a:ext>
            </a:extLst>
          </p:cNvPr>
          <p:cNvGrpSpPr/>
          <p:nvPr/>
        </p:nvGrpSpPr>
        <p:grpSpPr>
          <a:xfrm>
            <a:off x="3614113" y="1936345"/>
            <a:ext cx="1133294" cy="913864"/>
            <a:chOff x="4817229" y="2581793"/>
            <a:chExt cx="1511059" cy="1218485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3FE7A32-B52A-484E-8EBE-16B2BA0CCC9C}"/>
                </a:ext>
              </a:extLst>
            </p:cNvPr>
            <p:cNvSpPr txBox="1"/>
            <p:nvPr/>
          </p:nvSpPr>
          <p:spPr>
            <a:xfrm>
              <a:off x="4817229" y="2581793"/>
              <a:ext cx="1511059" cy="1218485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40749"/>
                </a:avLst>
              </a:prstTxWarp>
              <a:spAutoFit/>
            </a:bodyPr>
            <a:lstStyle/>
            <a:p>
              <a:pPr algn="ctr" defTabSz="456949"/>
              <a:r>
                <a:rPr lang="en-US" b="1" dirty="0">
                  <a:solidFill>
                    <a:srgbClr val="000000"/>
                  </a:solidFill>
                  <a:latin typeface="Calibri" panose="020F0502020204030204"/>
                </a:rPr>
                <a:t>Hardware Dev</a:t>
              </a: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A9B5CC97-CC37-DD45-AD25-9AA8C370D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70" b="95048" l="6550" r="94409">
                          <a14:foregroundMark x1="17572" y1="12300" x2="17572" y2="12300"/>
                          <a14:foregroundMark x1="13099" y1="9904" x2="13099" y2="9904"/>
                          <a14:foregroundMark x1="9585" y1="7987" x2="9585" y2="15016"/>
                          <a14:foregroundMark x1="9585" y1="15016" x2="16294" y2="17732"/>
                          <a14:foregroundMark x1="16294" y1="17732" x2="17572" y2="10703"/>
                          <a14:foregroundMark x1="17572" y1="10703" x2="10703" y2="7668"/>
                          <a14:foregroundMark x1="10703" y1="7668" x2="9105" y2="8147"/>
                          <a14:foregroundMark x1="6869" y1="13259" x2="6869" y2="13259"/>
                          <a14:foregroundMark x1="16773" y1="30671" x2="9425" y2="32109"/>
                          <a14:foregroundMark x1="9425" y1="32109" x2="7188" y2="38658"/>
                          <a14:foregroundMark x1="7188" y1="38658" x2="11022" y2="44728"/>
                          <a14:foregroundMark x1="11022" y1="44728" x2="17891" y2="45048"/>
                          <a14:foregroundMark x1="17891" y1="45048" x2="19489" y2="38019"/>
                          <a14:foregroundMark x1="19489" y1="38019" x2="16773" y2="31470"/>
                          <a14:foregroundMark x1="16773" y1="31470" x2="15974" y2="31310"/>
                          <a14:foregroundMark x1="19649" y1="46965" x2="19649" y2="46965"/>
                          <a14:foregroundMark x1="7827" y1="46965" x2="7827" y2="46965"/>
                          <a14:foregroundMark x1="34665" y1="8147" x2="31789" y2="14856"/>
                          <a14:foregroundMark x1="31789" y1="14856" x2="35942" y2="21246"/>
                          <a14:foregroundMark x1="35942" y1="21246" x2="43131" y2="21246"/>
                          <a14:foregroundMark x1="43131" y1="21246" x2="46326" y2="14696"/>
                          <a14:foregroundMark x1="46326" y1="14696" x2="43610" y2="8147"/>
                          <a14:foregroundMark x1="43610" y1="8147" x2="36422" y2="7348"/>
                          <a14:foregroundMark x1="36422" y1="7348" x2="34665" y2="7987"/>
                          <a14:foregroundMark x1="61661" y1="6869" x2="54792" y2="9744"/>
                          <a14:foregroundMark x1="54792" y1="9744" x2="53994" y2="17093"/>
                          <a14:foregroundMark x1="53994" y1="17093" x2="60863" y2="19968"/>
                          <a14:foregroundMark x1="60863" y1="19968" x2="67572" y2="18211"/>
                          <a14:foregroundMark x1="67572" y1="18211" x2="67732" y2="11182"/>
                          <a14:foregroundMark x1="67732" y1="11182" x2="62460" y2="6550"/>
                          <a14:foregroundMark x1="62460" y1="6550" x2="61661" y2="6550"/>
                          <a14:foregroundMark x1="83227" y1="7188" x2="78754" y2="13099"/>
                          <a14:foregroundMark x1="78754" y1="13099" x2="81629" y2="19489"/>
                          <a14:foregroundMark x1="81629" y1="19489" x2="89297" y2="20607"/>
                          <a14:foregroundMark x1="89297" y1="20607" x2="92652" y2="13898"/>
                          <a14:foregroundMark x1="92652" y1="13898" x2="88498" y2="8147"/>
                          <a14:foregroundMark x1="88498" y1="8147" x2="82907" y2="7188"/>
                          <a14:foregroundMark x1="91853" y1="8626" x2="91853" y2="8626"/>
                          <a14:foregroundMark x1="93131" y1="12141" x2="93131" y2="12141"/>
                          <a14:foregroundMark x1="94249" y1="15495" x2="94249" y2="15495"/>
                          <a14:foregroundMark x1="69010" y1="37540" x2="69010" y2="37540"/>
                          <a14:foregroundMark x1="61981" y1="37540" x2="61981" y2="37540"/>
                          <a14:foregroundMark x1="54952" y1="39297" x2="54952" y2="39297"/>
                          <a14:foregroundMark x1="58466" y1="44569" x2="58466" y2="44569"/>
                          <a14:foregroundMark x1="63578" y1="45208" x2="63578" y2="45208"/>
                          <a14:foregroundMark x1="57348" y1="41054" x2="62620" y2="45847"/>
                          <a14:foregroundMark x1="62620" y1="45847" x2="65335" y2="42332"/>
                          <a14:foregroundMark x1="53355" y1="42971" x2="60224" y2="46006"/>
                          <a14:foregroundMark x1="60224" y1="46006" x2="67252" y2="46006"/>
                          <a14:foregroundMark x1="67252" y1="46006" x2="68690" y2="43291"/>
                          <a14:foregroundMark x1="55591" y1="46805" x2="55591" y2="46805"/>
                          <a14:foregroundMark x1="59105" y1="47923" x2="59105" y2="47923"/>
                          <a14:foregroundMark x1="63898" y1="47923" x2="63898" y2="47923"/>
                          <a14:foregroundMark x1="60703" y1="47764" x2="60703" y2="47764"/>
                          <a14:foregroundMark x1="68530" y1="46326" x2="68530" y2="46326"/>
                          <a14:foregroundMark x1="65016" y1="48083" x2="65016" y2="48083"/>
                          <a14:foregroundMark x1="81789" y1="30671" x2="79872" y2="37380"/>
                          <a14:foregroundMark x1="79872" y1="37380" x2="81470" y2="44409"/>
                          <a14:foregroundMark x1="81470" y1="44409" x2="89297" y2="45687"/>
                          <a14:foregroundMark x1="89297" y1="45687" x2="94409" y2="40895"/>
                          <a14:foregroundMark x1="94409" y1="40895" x2="93610" y2="33866"/>
                          <a14:foregroundMark x1="93610" y1="33866" x2="86901" y2="30831"/>
                          <a14:foregroundMark x1="86901" y1="30831" x2="84345" y2="38658"/>
                          <a14:foregroundMark x1="57827" y1="56070" x2="57029" y2="63419"/>
                          <a14:foregroundMark x1="57029" y1="63419" x2="63738" y2="60383"/>
                          <a14:foregroundMark x1="63738" y1="60383" x2="66294" y2="67252"/>
                          <a14:foregroundMark x1="66294" y1="67252" x2="61981" y2="69968"/>
                          <a14:foregroundMark x1="60543" y1="72364" x2="60543" y2="72364"/>
                          <a14:foregroundMark x1="64537" y1="71246" x2="64537" y2="71246"/>
                          <a14:foregroundMark x1="60543" y1="71246" x2="60543" y2="71246"/>
                          <a14:foregroundMark x1="58466" y1="71086" x2="65655" y2="70927"/>
                          <a14:foregroundMark x1="65655" y1="70927" x2="66933" y2="70128"/>
                          <a14:foregroundMark x1="60863" y1="72843" x2="60863" y2="72843"/>
                          <a14:foregroundMark x1="63898" y1="72204" x2="63898" y2="72204"/>
                          <a14:foregroundMark x1="81629" y1="57029" x2="79233" y2="63738"/>
                          <a14:foregroundMark x1="79233" y1="63738" x2="84824" y2="67891"/>
                          <a14:foregroundMark x1="84824" y1="67891" x2="92173" y2="67412"/>
                          <a14:foregroundMark x1="92173" y1="67412" x2="93450" y2="60543"/>
                          <a14:foregroundMark x1="93450" y1="60543" x2="88818" y2="55272"/>
                          <a14:foregroundMark x1="88818" y1="55272" x2="85783" y2="61981"/>
                          <a14:foregroundMark x1="85783" y1="61981" x2="86102" y2="62300"/>
                          <a14:foregroundMark x1="20767" y1="65495" x2="13099" y2="67252"/>
                          <a14:foregroundMark x1="13099" y1="67252" x2="10863" y2="60703"/>
                          <a14:foregroundMark x1="10863" y1="60703" x2="17732" y2="58626"/>
                          <a14:foregroundMark x1="17732" y1="58626" x2="19329" y2="61661"/>
                          <a14:foregroundMark x1="42492" y1="56550" x2="35463" y2="56869"/>
                          <a14:foregroundMark x1="35463" y1="56869" x2="32268" y2="63259"/>
                          <a14:foregroundMark x1="32268" y1="63259" x2="36262" y2="69010"/>
                          <a14:foregroundMark x1="36262" y1="69010" x2="43610" y2="69649"/>
                          <a14:foregroundMark x1="43610" y1="69649" x2="45527" y2="62939"/>
                          <a14:foregroundMark x1="45527" y1="62939" x2="40895" y2="56869"/>
                          <a14:foregroundMark x1="40895" y1="56869" x2="40096" y2="56869"/>
                          <a14:foregroundMark x1="37859" y1="61981" x2="37859" y2="61981"/>
                          <a14:foregroundMark x1="33227" y1="80671" x2="32748" y2="88019"/>
                          <a14:foregroundMark x1="32748" y1="88019" x2="37859" y2="92812"/>
                          <a14:foregroundMark x1="37859" y1="92812" x2="44249" y2="90256"/>
                          <a14:foregroundMark x1="44249" y1="90256" x2="43770" y2="82748"/>
                          <a14:foregroundMark x1="43770" y1="82748" x2="37700" y2="79073"/>
                          <a14:foregroundMark x1="37700" y1="79073" x2="33227" y2="80831"/>
                          <a14:foregroundMark x1="38019" y1="95048" x2="38019" y2="95048"/>
                          <a14:foregroundMark x1="30351" y1="10863" x2="30351" y2="10863"/>
                          <a14:foregroundMark x1="40415" y1="6869" x2="40415" y2="6869"/>
                          <a14:foregroundMark x1="42332" y1="7188" x2="42332" y2="7188"/>
                          <a14:foregroundMark x1="40895" y1="6070" x2="40895" y2="6070"/>
                          <a14:foregroundMark x1="10703" y1="79073" x2="17093" y2="81949"/>
                          <a14:foregroundMark x1="17093" y1="81949" x2="18850" y2="89137"/>
                          <a14:foregroundMark x1="18850" y1="89137" x2="12460" y2="92173"/>
                          <a14:foregroundMark x1="12460" y1="92173" x2="6550" y2="87220"/>
                          <a14:foregroundMark x1="6550" y1="87220" x2="9904" y2="80990"/>
                          <a14:foregroundMark x1="9904" y1="80990" x2="10224" y2="80831"/>
                          <a14:foregroundMark x1="19169" y1="94569" x2="19169" y2="94569"/>
                          <a14:foregroundMark x1="7827" y1="94089" x2="7827" y2="94089"/>
                          <a14:foregroundMark x1="20288" y1="94409" x2="20288" y2="94409"/>
                          <a14:foregroundMark x1="57668" y1="79553" x2="52077" y2="84505"/>
                          <a14:foregroundMark x1="52077" y1="84505" x2="56869" y2="90575"/>
                          <a14:foregroundMark x1="56869" y1="90575" x2="64537" y2="89936"/>
                          <a14:foregroundMark x1="64537" y1="89936" x2="67572" y2="83546"/>
                          <a14:foregroundMark x1="67572" y1="83546" x2="60703" y2="79712"/>
                          <a14:foregroundMark x1="60703" y1="79712" x2="60224" y2="79712"/>
                          <a14:foregroundMark x1="81310" y1="83067" x2="85144" y2="88978"/>
                          <a14:foregroundMark x1="85144" y1="88978" x2="92013" y2="87380"/>
                          <a14:foregroundMark x1="92013" y1="87380" x2="86741" y2="82268"/>
                          <a14:foregroundMark x1="86741" y1="82268" x2="84345" y2="82109"/>
                        </a14:backgroundRemoval>
                      </a14:imgEffect>
                    </a14:imgLayer>
                  </a14:imgProps>
                </a:ext>
              </a:extLst>
            </a:blip>
            <a:srcRect l="50760" t="74004" r="25574" b="1567"/>
            <a:stretch/>
          </p:blipFill>
          <p:spPr>
            <a:xfrm>
              <a:off x="5143269" y="2761544"/>
              <a:ext cx="858981" cy="8866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103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llabNet Presentation deck 042312">
  <a:themeElements>
    <a:clrScheme name="collab">
      <a:dk1>
        <a:srgbClr val="1C1C1C"/>
      </a:dk1>
      <a:lt1>
        <a:srgbClr val="FFFFFF"/>
      </a:lt1>
      <a:dk2>
        <a:srgbClr val="82ACE6"/>
      </a:dk2>
      <a:lt2>
        <a:srgbClr val="E2E2E2"/>
      </a:lt2>
      <a:accent1>
        <a:srgbClr val="82ACE6"/>
      </a:accent1>
      <a:accent2>
        <a:srgbClr val="275DA6"/>
      </a:accent2>
      <a:accent3>
        <a:srgbClr val="F89728"/>
      </a:accent3>
      <a:accent4>
        <a:srgbClr val="FFC425"/>
      </a:accent4>
      <a:accent5>
        <a:srgbClr val="E31837"/>
      </a:accent5>
      <a:accent6>
        <a:srgbClr val="8DC63F"/>
      </a:accent6>
      <a:hlink>
        <a:srgbClr val="F89728"/>
      </a:hlink>
      <a:folHlink>
        <a:srgbClr val="AA112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2ACE6"/>
        </a:solidFill>
        <a:ln w="19050">
          <a:solidFill>
            <a:srgbClr val="275DA6"/>
          </a:solidFill>
        </a:ln>
      </a:spPr>
      <a:bodyPr lIns="0" tIns="0" rIns="0" bIns="0" rtlCol="0" anchor="ctr"/>
      <a:lstStyle>
        <a:defPPr algn="ctr">
          <a:spcAft>
            <a:spcPts val="600"/>
          </a:spcAft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rgbClr val="82ACE6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rmAutofit/>
      </a:bodyPr>
      <a:lstStyle>
        <a:defPPr>
          <a:spcAft>
            <a:spcPts val="600"/>
          </a:spcAft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19 PPT Presentation_vF" id="{3A139BAC-70A8-CB40-8E93-5A62A8F079EC}" vid="{17F7A846-4086-3F40-AC02-756F149073B8}"/>
    </a:ext>
  </a:extLst>
</a:theme>
</file>

<file path=ppt/theme/theme2.xml><?xml version="1.0" encoding="utf-8"?>
<a:theme xmlns:a="http://schemas.openxmlformats.org/drawingml/2006/main" name="4_Office Theme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5706A8BEED614C92F752864113BB88" ma:contentTypeVersion="8" ma:contentTypeDescription="Create a new document." ma:contentTypeScope="" ma:versionID="1fca9e105e51468d13e2bcf76b634148">
  <xsd:schema xmlns:xsd="http://www.w3.org/2001/XMLSchema" xmlns:xs="http://www.w3.org/2001/XMLSchema" xmlns:p="http://schemas.microsoft.com/office/2006/metadata/properties" xmlns:ns2="6a38eda0-6b52-4b7f-8321-e9a958b8c71e" xmlns:ns3="dd318559-047d-47a3-8871-2efa9153504d" targetNamespace="http://schemas.microsoft.com/office/2006/metadata/properties" ma:root="true" ma:fieldsID="85c4b8bdf0f459051fe575d1f1bce18c" ns2:_="" ns3:_="">
    <xsd:import namespace="6a38eda0-6b52-4b7f-8321-e9a958b8c71e"/>
    <xsd:import namespace="dd318559-047d-47a3-8871-2efa915350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38eda0-6b52-4b7f-8321-e9a958b8c7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318559-047d-47a3-8871-2efa9153504d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9FCB78-C347-4513-A996-FFAC9AE5281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9F6504-BF3B-4647-85D8-3C10A8462C94}">
  <ds:schemaRefs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infopath/2007/PartnerControls"/>
    <ds:schemaRef ds:uri="dd318559-047d-47a3-8871-2efa9153504d"/>
    <ds:schemaRef ds:uri="6a38eda0-6b52-4b7f-8321-e9a958b8c71e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8909D7B4-85A9-402F-9CE8-7719930F9F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38eda0-6b52-4b7f-8321-e9a958b8c71e"/>
    <ds:schemaRef ds:uri="dd318559-047d-47a3-8871-2efa915350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CollabNet Presentation deck 042312</Template>
  <TotalTime>719</TotalTime>
  <Words>903</Words>
  <Application>Microsoft Macintosh PowerPoint</Application>
  <PresentationFormat>On-screen Show (16:9)</PresentationFormat>
  <Paragraphs>164</Paragraphs>
  <Slides>24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Aharoni</vt:lpstr>
      <vt:lpstr>Arial</vt:lpstr>
      <vt:lpstr>Arial Black</vt:lpstr>
      <vt:lpstr>Calibri</vt:lpstr>
      <vt:lpstr>Eras Medium ITC</vt:lpstr>
      <vt:lpstr>Gill Sans SemiBold</vt:lpstr>
      <vt:lpstr>Lucida Console</vt:lpstr>
      <vt:lpstr>Lucida Grande</vt:lpstr>
      <vt:lpstr>Segoe UI Symbol</vt:lpstr>
      <vt:lpstr>Wingdings</vt:lpstr>
      <vt:lpstr>CollabNet Presentation deck 042312</vt:lpstr>
      <vt:lpstr>4_Office Theme</vt:lpstr>
      <vt:lpstr>The Rise of  Business Agility</vt:lpstr>
      <vt:lpstr>Business Agility  How deep does the rabbit hole go?</vt:lpstr>
      <vt:lpstr>Business Agility  The Ultimate Agile End Game</vt:lpstr>
      <vt:lpstr>The Rise of  Business Agility</vt:lpstr>
      <vt:lpstr>Introductions</vt:lpstr>
      <vt:lpstr>Why adopt Agile in the first place?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Early steps</vt:lpstr>
      <vt:lpstr>PowerPoint Presentation</vt:lpstr>
      <vt:lpstr>Beginning to grow in understanding</vt:lpstr>
      <vt:lpstr>PowerPoint Presentation</vt:lpstr>
      <vt:lpstr>Building on Success</vt:lpstr>
      <vt:lpstr>PowerPoint Presentation</vt:lpstr>
      <vt:lpstr>Business is becoming agile</vt:lpstr>
      <vt:lpstr>PowerPoint Presentation</vt:lpstr>
      <vt:lpstr>For Discussion</vt:lpstr>
      <vt:lpstr>PowerPoint Presentation</vt:lpstr>
      <vt:lpstr>For Discussion</vt:lpstr>
      <vt:lpstr>The Rise of  Business Agility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Miikka Andersson</dc:creator>
  <cp:lastModifiedBy>Danny Presten</cp:lastModifiedBy>
  <cp:revision>60</cp:revision>
  <cp:lastPrinted>2017-03-02T18:36:35Z</cp:lastPrinted>
  <dcterms:created xsi:type="dcterms:W3CDTF">2019-07-10T13:55:30Z</dcterms:created>
  <dcterms:modified xsi:type="dcterms:W3CDTF">2019-09-23T01:12:10Z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0x0101004F5706A8BEED614C92F752864113BB88</vt:lpwstr>
  </property>
</Properties>
</file>