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4658" r:id="rId1"/>
  </p:sldMasterIdLst>
  <p:notesMasterIdLst>
    <p:notesMasterId r:id="rId14"/>
  </p:notesMasterIdLst>
  <p:handoutMasterIdLst>
    <p:handoutMasterId r:id="rId15"/>
  </p:handoutMasterIdLst>
  <p:sldIdLst>
    <p:sldId id="1004" r:id="rId2"/>
    <p:sldId id="1095" r:id="rId3"/>
    <p:sldId id="1096" r:id="rId4"/>
    <p:sldId id="1098" r:id="rId5"/>
    <p:sldId id="1097" r:id="rId6"/>
    <p:sldId id="1099" r:id="rId7"/>
    <p:sldId id="1100" r:id="rId8"/>
    <p:sldId id="1101" r:id="rId9"/>
    <p:sldId id="276" r:id="rId10"/>
    <p:sldId id="277" r:id="rId11"/>
    <p:sldId id="1102" r:id="rId12"/>
    <p:sldId id="1104" r:id="rId13"/>
  </p:sldIdLst>
  <p:sldSz cx="12188825" cy="6858000"/>
  <p:notesSz cx="7010400" cy="9296400"/>
  <p:defaultTextStyle>
    <a:defPPr>
      <a:defRPr lang="en-US"/>
    </a:defPPr>
    <a:lvl1pPr marL="0" algn="l" defTabSz="609265" rtl="0" eaLnBrk="1" latinLnBrk="0" hangingPunct="1">
      <a:defRPr sz="2400" kern="1200">
        <a:solidFill>
          <a:schemeClr val="tx1"/>
        </a:solidFill>
        <a:latin typeface="+mn-lt"/>
        <a:ea typeface="+mn-ea"/>
        <a:cs typeface="+mn-cs"/>
      </a:defRPr>
    </a:lvl1pPr>
    <a:lvl2pPr marL="609265" algn="l" defTabSz="609265" rtl="0" eaLnBrk="1" latinLnBrk="0" hangingPunct="1">
      <a:defRPr sz="2400" kern="1200">
        <a:solidFill>
          <a:schemeClr val="tx1"/>
        </a:solidFill>
        <a:latin typeface="+mn-lt"/>
        <a:ea typeface="+mn-ea"/>
        <a:cs typeface="+mn-cs"/>
      </a:defRPr>
    </a:lvl2pPr>
    <a:lvl3pPr marL="1218530" algn="l" defTabSz="609265" rtl="0" eaLnBrk="1" latinLnBrk="0" hangingPunct="1">
      <a:defRPr sz="2400" kern="1200">
        <a:solidFill>
          <a:schemeClr val="tx1"/>
        </a:solidFill>
        <a:latin typeface="+mn-lt"/>
        <a:ea typeface="+mn-ea"/>
        <a:cs typeface="+mn-cs"/>
      </a:defRPr>
    </a:lvl3pPr>
    <a:lvl4pPr marL="1827795" algn="l" defTabSz="609265" rtl="0" eaLnBrk="1" latinLnBrk="0" hangingPunct="1">
      <a:defRPr sz="2400" kern="1200">
        <a:solidFill>
          <a:schemeClr val="tx1"/>
        </a:solidFill>
        <a:latin typeface="+mn-lt"/>
        <a:ea typeface="+mn-ea"/>
        <a:cs typeface="+mn-cs"/>
      </a:defRPr>
    </a:lvl4pPr>
    <a:lvl5pPr marL="2437060" algn="l" defTabSz="609265" rtl="0" eaLnBrk="1" latinLnBrk="0" hangingPunct="1">
      <a:defRPr sz="2400" kern="1200">
        <a:solidFill>
          <a:schemeClr val="tx1"/>
        </a:solidFill>
        <a:latin typeface="+mn-lt"/>
        <a:ea typeface="+mn-ea"/>
        <a:cs typeface="+mn-cs"/>
      </a:defRPr>
    </a:lvl5pPr>
    <a:lvl6pPr marL="3046323" algn="l" defTabSz="609265" rtl="0" eaLnBrk="1" latinLnBrk="0" hangingPunct="1">
      <a:defRPr sz="2400" kern="1200">
        <a:solidFill>
          <a:schemeClr val="tx1"/>
        </a:solidFill>
        <a:latin typeface="+mn-lt"/>
        <a:ea typeface="+mn-ea"/>
        <a:cs typeface="+mn-cs"/>
      </a:defRPr>
    </a:lvl6pPr>
    <a:lvl7pPr marL="3655590" algn="l" defTabSz="609265" rtl="0" eaLnBrk="1" latinLnBrk="0" hangingPunct="1">
      <a:defRPr sz="2400" kern="1200">
        <a:solidFill>
          <a:schemeClr val="tx1"/>
        </a:solidFill>
        <a:latin typeface="+mn-lt"/>
        <a:ea typeface="+mn-ea"/>
        <a:cs typeface="+mn-cs"/>
      </a:defRPr>
    </a:lvl7pPr>
    <a:lvl8pPr marL="4264853" algn="l" defTabSz="609265" rtl="0" eaLnBrk="1" latinLnBrk="0" hangingPunct="1">
      <a:defRPr sz="2400" kern="1200">
        <a:solidFill>
          <a:schemeClr val="tx1"/>
        </a:solidFill>
        <a:latin typeface="+mn-lt"/>
        <a:ea typeface="+mn-ea"/>
        <a:cs typeface="+mn-cs"/>
      </a:defRPr>
    </a:lvl8pPr>
    <a:lvl9pPr marL="4874119" algn="l" defTabSz="609265" rtl="0" eaLnBrk="1" latinLnBrk="0" hangingPunct="1">
      <a:defRPr sz="24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Slide" id="{81E76C3D-C325-4C71-A1D5-E82D3AB9909D}">
          <p14:sldIdLst>
            <p14:sldId id="1004"/>
          </p14:sldIdLst>
        </p14:section>
        <p14:section name="User Stories" id="{CA2DD02D-0A1C-4296-A5AA-9A370924C75F}">
          <p14:sldIdLst>
            <p14:sldId id="1095"/>
            <p14:sldId id="1096"/>
            <p14:sldId id="1098"/>
            <p14:sldId id="1097"/>
            <p14:sldId id="1099"/>
            <p14:sldId id="1100"/>
            <p14:sldId id="1101"/>
            <p14:sldId id="276"/>
            <p14:sldId id="277"/>
            <p14:sldId id="1102"/>
            <p14:sldId id="1104"/>
          </p14:sldIdLst>
        </p14:section>
      </p14:sectionLst>
    </p:ext>
    <p:ext uri="{EFAFB233-063F-42B5-8137-9DF3F51BA10A}">
      <p15:sldGuideLst xmlns:p15="http://schemas.microsoft.com/office/powerpoint/2012/main">
        <p15:guide id="1" orient="horz" pos="4021">
          <p15:clr>
            <a:srgbClr val="A4A3A4"/>
          </p15:clr>
        </p15:guide>
        <p15:guide id="2" orient="horz" pos="147">
          <p15:clr>
            <a:srgbClr val="A4A3A4"/>
          </p15:clr>
        </p15:guide>
        <p15:guide id="3" pos="192">
          <p15:clr>
            <a:srgbClr val="A4A3A4"/>
          </p15:clr>
        </p15:guide>
        <p15:guide id="4" pos="7527">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700"/>
    <a:srgbClr val="000000"/>
    <a:srgbClr val="002539"/>
    <a:srgbClr val="414141"/>
    <a:srgbClr val="404040"/>
    <a:srgbClr val="003958"/>
    <a:srgbClr val="005480"/>
    <a:srgbClr val="016FA9"/>
    <a:srgbClr val="091233"/>
    <a:srgbClr val="092A7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69" autoAdjust="0"/>
    <p:restoredTop sz="74417" autoAdjust="0"/>
  </p:normalViewPr>
  <p:slideViewPr>
    <p:cSldViewPr snapToGrid="0">
      <p:cViewPr varScale="1">
        <p:scale>
          <a:sx n="81" d="100"/>
          <a:sy n="81" d="100"/>
        </p:scale>
        <p:origin x="744" y="176"/>
      </p:cViewPr>
      <p:guideLst>
        <p:guide orient="horz" pos="4021"/>
        <p:guide orient="horz" pos="147"/>
        <p:guide pos="192"/>
        <p:guide pos="7527"/>
      </p:guideLst>
    </p:cSldViewPr>
  </p:slideViewPr>
  <p:outlineViewPr>
    <p:cViewPr>
      <p:scale>
        <a:sx n="33" d="100"/>
        <a:sy n="33" d="100"/>
      </p:scale>
      <p:origin x="0" y="54342"/>
    </p:cViewPr>
  </p:outlineViewPr>
  <p:notesTextViewPr>
    <p:cViewPr>
      <p:scale>
        <a:sx n="100" d="100"/>
        <a:sy n="100" d="100"/>
      </p:scale>
      <p:origin x="0" y="0"/>
    </p:cViewPr>
  </p:notesTextViewPr>
  <p:sorterViewPr>
    <p:cViewPr>
      <p:scale>
        <a:sx n="55" d="100"/>
        <a:sy n="55" d="100"/>
      </p:scale>
      <p:origin x="0" y="0"/>
    </p:cViewPr>
  </p:sorterViewPr>
  <p:notesViewPr>
    <p:cSldViewPr snapToGrid="0" snapToObjects="1">
      <p:cViewPr varScale="1">
        <p:scale>
          <a:sx n="103" d="100"/>
          <a:sy n="103" d="100"/>
        </p:scale>
        <p:origin x="-4016" y="-9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3038156" cy="464978"/>
          </a:xfrm>
          <a:prstGeom prst="rect">
            <a:avLst/>
          </a:prstGeom>
        </p:spPr>
        <p:txBody>
          <a:bodyPr vert="horz" lIns="90673" tIns="45335" rIns="90673" bIns="45335" rtlCol="0"/>
          <a:lstStyle>
            <a:lvl1pPr algn="l">
              <a:defRPr sz="1200"/>
            </a:lvl1pPr>
          </a:lstStyle>
          <a:p>
            <a:endParaRPr lang="en-US" dirty="0">
              <a:latin typeface="Arial"/>
            </a:endParaRPr>
          </a:p>
        </p:txBody>
      </p:sp>
      <p:sp>
        <p:nvSpPr>
          <p:cNvPr id="3" name="Date Placeholder 2"/>
          <p:cNvSpPr>
            <a:spLocks noGrp="1"/>
          </p:cNvSpPr>
          <p:nvPr>
            <p:ph type="dt" sz="quarter" idx="1"/>
          </p:nvPr>
        </p:nvSpPr>
        <p:spPr>
          <a:xfrm>
            <a:off x="3970674" y="2"/>
            <a:ext cx="3038156" cy="464978"/>
          </a:xfrm>
          <a:prstGeom prst="rect">
            <a:avLst/>
          </a:prstGeom>
        </p:spPr>
        <p:txBody>
          <a:bodyPr vert="horz" lIns="90673" tIns="45335" rIns="90673" bIns="45335" rtlCol="0"/>
          <a:lstStyle>
            <a:lvl1pPr algn="r">
              <a:defRPr sz="1200"/>
            </a:lvl1pPr>
          </a:lstStyle>
          <a:p>
            <a:fld id="{A544B7F5-F5C7-4D85-B245-2EB1549E755F}" type="datetimeFigureOut">
              <a:rPr lang="en-US" smtClean="0">
                <a:latin typeface="Arial"/>
              </a:rPr>
              <a:t>4/8/19</a:t>
            </a:fld>
            <a:endParaRPr lang="en-US" dirty="0">
              <a:latin typeface="Arial"/>
            </a:endParaRPr>
          </a:p>
        </p:txBody>
      </p:sp>
      <p:sp>
        <p:nvSpPr>
          <p:cNvPr id="4" name="Footer Placeholder 3"/>
          <p:cNvSpPr>
            <a:spLocks noGrp="1"/>
          </p:cNvSpPr>
          <p:nvPr>
            <p:ph type="ftr" sz="quarter" idx="2"/>
          </p:nvPr>
        </p:nvSpPr>
        <p:spPr>
          <a:xfrm>
            <a:off x="0" y="8829848"/>
            <a:ext cx="3038156" cy="464978"/>
          </a:xfrm>
          <a:prstGeom prst="rect">
            <a:avLst/>
          </a:prstGeom>
        </p:spPr>
        <p:txBody>
          <a:bodyPr vert="horz" lIns="90673" tIns="45335" rIns="90673" bIns="45335" rtlCol="0" anchor="b"/>
          <a:lstStyle>
            <a:lvl1pPr algn="l">
              <a:defRPr sz="1200"/>
            </a:lvl1pPr>
          </a:lstStyle>
          <a:p>
            <a:endParaRPr lang="en-US" dirty="0">
              <a:latin typeface="Arial"/>
            </a:endParaRPr>
          </a:p>
        </p:txBody>
      </p:sp>
      <p:sp>
        <p:nvSpPr>
          <p:cNvPr id="5" name="Slide Number Placeholder 4"/>
          <p:cNvSpPr>
            <a:spLocks noGrp="1"/>
          </p:cNvSpPr>
          <p:nvPr>
            <p:ph type="sldNum" sz="quarter" idx="3"/>
          </p:nvPr>
        </p:nvSpPr>
        <p:spPr>
          <a:xfrm>
            <a:off x="3970674" y="8829848"/>
            <a:ext cx="3038156" cy="464978"/>
          </a:xfrm>
          <a:prstGeom prst="rect">
            <a:avLst/>
          </a:prstGeom>
        </p:spPr>
        <p:txBody>
          <a:bodyPr vert="horz" lIns="90673" tIns="45335" rIns="90673" bIns="45335" rtlCol="0" anchor="b"/>
          <a:lstStyle>
            <a:lvl1pPr algn="r">
              <a:defRPr sz="1200"/>
            </a:lvl1pPr>
          </a:lstStyle>
          <a:p>
            <a:fld id="{AB627574-AC5C-4806-9007-F6DCA895AA20}" type="slidenum">
              <a:rPr lang="en-US" smtClean="0">
                <a:latin typeface="Arial"/>
              </a:rPr>
              <a:t>‹#›</a:t>
            </a:fld>
            <a:endParaRPr lang="en-US" dirty="0">
              <a:latin typeface="Arial"/>
            </a:endParaRPr>
          </a:p>
        </p:txBody>
      </p:sp>
    </p:spTree>
    <p:extLst>
      <p:ext uri="{BB962C8B-B14F-4D97-AF65-F5344CB8AC3E}">
        <p14:creationId xmlns:p14="http://schemas.microsoft.com/office/powerpoint/2010/main" val="198113252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48" tIns="46575" rIns="93148" bIns="46575" rtlCol="0"/>
          <a:lstStyle>
            <a:lvl1pPr algn="l">
              <a:defRPr sz="1200">
                <a:latin typeface="Arial"/>
              </a:defRPr>
            </a:lvl1pPr>
          </a:lstStyle>
          <a:p>
            <a:endParaRPr lang="en-US" dirty="0"/>
          </a:p>
        </p:txBody>
      </p:sp>
      <p:sp>
        <p:nvSpPr>
          <p:cNvPr id="3" name="Date Placeholder 2"/>
          <p:cNvSpPr>
            <a:spLocks noGrp="1"/>
          </p:cNvSpPr>
          <p:nvPr>
            <p:ph type="dt" idx="1"/>
          </p:nvPr>
        </p:nvSpPr>
        <p:spPr>
          <a:xfrm>
            <a:off x="3970940" y="0"/>
            <a:ext cx="3037840" cy="464820"/>
          </a:xfrm>
          <a:prstGeom prst="rect">
            <a:avLst/>
          </a:prstGeom>
        </p:spPr>
        <p:txBody>
          <a:bodyPr vert="horz" lIns="93148" tIns="46575" rIns="93148" bIns="46575" rtlCol="0"/>
          <a:lstStyle>
            <a:lvl1pPr algn="r">
              <a:defRPr sz="1200">
                <a:latin typeface="Arial"/>
              </a:defRPr>
            </a:lvl1pPr>
          </a:lstStyle>
          <a:p>
            <a:fld id="{000534CB-5A2E-E042-BD2B-5FEE40BFF387}" type="datetimeFigureOut">
              <a:rPr lang="en-US" smtClean="0"/>
              <a:pPr/>
              <a:t>4/8/19</a:t>
            </a:fld>
            <a:endParaRPr lang="en-US" dirty="0"/>
          </a:p>
        </p:txBody>
      </p:sp>
      <p:sp>
        <p:nvSpPr>
          <p:cNvPr id="4" name="Slide Image Placeholder 3"/>
          <p:cNvSpPr>
            <a:spLocks noGrp="1" noRot="1" noChangeAspect="1"/>
          </p:cNvSpPr>
          <p:nvPr>
            <p:ph type="sldImg" idx="2"/>
          </p:nvPr>
        </p:nvSpPr>
        <p:spPr>
          <a:xfrm>
            <a:off x="407988" y="695325"/>
            <a:ext cx="6194425" cy="3486150"/>
          </a:xfrm>
          <a:prstGeom prst="rect">
            <a:avLst/>
          </a:prstGeom>
          <a:noFill/>
          <a:ln w="12700">
            <a:solidFill>
              <a:prstClr val="black"/>
            </a:solidFill>
          </a:ln>
        </p:spPr>
        <p:txBody>
          <a:bodyPr vert="horz" lIns="93148" tIns="46575" rIns="93148" bIns="46575"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48" tIns="46575" rIns="93148" bIns="46575"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1" y="8829966"/>
            <a:ext cx="3037840" cy="464820"/>
          </a:xfrm>
          <a:prstGeom prst="rect">
            <a:avLst/>
          </a:prstGeom>
        </p:spPr>
        <p:txBody>
          <a:bodyPr vert="horz" lIns="93148" tIns="46575" rIns="93148" bIns="46575" rtlCol="0" anchor="b"/>
          <a:lstStyle>
            <a:lvl1pPr algn="l">
              <a:defRPr sz="1200">
                <a:latin typeface="Arial"/>
              </a:defRPr>
            </a:lvl1pPr>
          </a:lstStyle>
          <a:p>
            <a:endParaRPr lang="en-US" dirty="0"/>
          </a:p>
        </p:txBody>
      </p:sp>
      <p:sp>
        <p:nvSpPr>
          <p:cNvPr id="7" name="Slide Number Placeholder 6"/>
          <p:cNvSpPr>
            <a:spLocks noGrp="1"/>
          </p:cNvSpPr>
          <p:nvPr>
            <p:ph type="sldNum" sz="quarter" idx="5"/>
          </p:nvPr>
        </p:nvSpPr>
        <p:spPr>
          <a:xfrm>
            <a:off x="3970940" y="8829966"/>
            <a:ext cx="3037840" cy="464820"/>
          </a:xfrm>
          <a:prstGeom prst="rect">
            <a:avLst/>
          </a:prstGeom>
        </p:spPr>
        <p:txBody>
          <a:bodyPr vert="horz" lIns="93148" tIns="46575" rIns="93148" bIns="46575" rtlCol="0" anchor="b"/>
          <a:lstStyle>
            <a:lvl1pPr algn="r">
              <a:defRPr sz="1200">
                <a:latin typeface="Arial"/>
              </a:defRPr>
            </a:lvl1pPr>
          </a:lstStyle>
          <a:p>
            <a:fld id="{C822B1E7-694C-A54B-B0DB-38D0AA2579B0}" type="slidenum">
              <a:rPr lang="en-US" smtClean="0"/>
              <a:pPr/>
              <a:t>‹#›</a:t>
            </a:fld>
            <a:endParaRPr lang="en-US" dirty="0"/>
          </a:p>
        </p:txBody>
      </p:sp>
    </p:spTree>
    <p:extLst>
      <p:ext uri="{BB962C8B-B14F-4D97-AF65-F5344CB8AC3E}">
        <p14:creationId xmlns:p14="http://schemas.microsoft.com/office/powerpoint/2010/main" val="2810360549"/>
      </p:ext>
    </p:extLst>
  </p:cSld>
  <p:clrMap bg1="lt1" tx1="dk1" bg2="lt2" tx2="dk2" accent1="accent1" accent2="accent2" accent3="accent3" accent4="accent4" accent5="accent5" accent6="accent6" hlink="hlink" folHlink="folHlink"/>
  <p:hf hdr="0" ftr="0" dt="0"/>
  <p:notesStyle>
    <a:lvl1pPr marL="0" algn="l" defTabSz="609265" rtl="0" eaLnBrk="1" latinLnBrk="0" hangingPunct="1">
      <a:defRPr sz="1600" kern="1200">
        <a:solidFill>
          <a:schemeClr val="tx1"/>
        </a:solidFill>
        <a:latin typeface="Arial"/>
        <a:ea typeface="+mn-ea"/>
        <a:cs typeface="+mn-cs"/>
      </a:defRPr>
    </a:lvl1pPr>
    <a:lvl2pPr marL="609265" algn="l" defTabSz="609265" rtl="0" eaLnBrk="1" latinLnBrk="0" hangingPunct="1">
      <a:defRPr sz="1600" kern="1200">
        <a:solidFill>
          <a:schemeClr val="tx1"/>
        </a:solidFill>
        <a:latin typeface="Arial"/>
        <a:ea typeface="+mn-ea"/>
        <a:cs typeface="+mn-cs"/>
      </a:defRPr>
    </a:lvl2pPr>
    <a:lvl3pPr marL="1218530" algn="l" defTabSz="609265" rtl="0" eaLnBrk="1" latinLnBrk="0" hangingPunct="1">
      <a:defRPr sz="1600" kern="1200">
        <a:solidFill>
          <a:schemeClr val="tx1"/>
        </a:solidFill>
        <a:latin typeface="Arial"/>
        <a:ea typeface="+mn-ea"/>
        <a:cs typeface="+mn-cs"/>
      </a:defRPr>
    </a:lvl3pPr>
    <a:lvl4pPr marL="1827795" algn="l" defTabSz="609265" rtl="0" eaLnBrk="1" latinLnBrk="0" hangingPunct="1">
      <a:defRPr sz="1600" kern="1200">
        <a:solidFill>
          <a:schemeClr val="tx1"/>
        </a:solidFill>
        <a:latin typeface="Arial"/>
        <a:ea typeface="+mn-ea"/>
        <a:cs typeface="+mn-cs"/>
      </a:defRPr>
    </a:lvl4pPr>
    <a:lvl5pPr marL="2437060" algn="l" defTabSz="609265" rtl="0" eaLnBrk="1" latinLnBrk="0" hangingPunct="1">
      <a:defRPr sz="1600" kern="1200">
        <a:solidFill>
          <a:schemeClr val="tx1"/>
        </a:solidFill>
        <a:latin typeface="Arial"/>
        <a:ea typeface="+mn-ea"/>
        <a:cs typeface="+mn-cs"/>
      </a:defRPr>
    </a:lvl5pPr>
    <a:lvl6pPr marL="3046323" algn="l" defTabSz="609265" rtl="0" eaLnBrk="1" latinLnBrk="0" hangingPunct="1">
      <a:defRPr sz="1600" kern="1200">
        <a:solidFill>
          <a:schemeClr val="tx1"/>
        </a:solidFill>
        <a:latin typeface="+mn-lt"/>
        <a:ea typeface="+mn-ea"/>
        <a:cs typeface="+mn-cs"/>
      </a:defRPr>
    </a:lvl6pPr>
    <a:lvl7pPr marL="3655590" algn="l" defTabSz="609265" rtl="0" eaLnBrk="1" latinLnBrk="0" hangingPunct="1">
      <a:defRPr sz="1600" kern="1200">
        <a:solidFill>
          <a:schemeClr val="tx1"/>
        </a:solidFill>
        <a:latin typeface="+mn-lt"/>
        <a:ea typeface="+mn-ea"/>
        <a:cs typeface="+mn-cs"/>
      </a:defRPr>
    </a:lvl7pPr>
    <a:lvl8pPr marL="4264853" algn="l" defTabSz="609265" rtl="0" eaLnBrk="1" latinLnBrk="0" hangingPunct="1">
      <a:defRPr sz="1600" kern="1200">
        <a:solidFill>
          <a:schemeClr val="tx1"/>
        </a:solidFill>
        <a:latin typeface="+mn-lt"/>
        <a:ea typeface="+mn-ea"/>
        <a:cs typeface="+mn-cs"/>
      </a:defRPr>
    </a:lvl8pPr>
    <a:lvl9pPr marL="4874119" algn="l" defTabSz="609265"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72B28E-CA0B-364C-BDC1-6279DD2B80A5}" type="slidenum">
              <a:rPr lang="en-US" smtClean="0"/>
              <a:t>1</a:t>
            </a:fld>
            <a:endParaRPr lang="en-US" dirty="0"/>
          </a:p>
        </p:txBody>
      </p:sp>
    </p:spTree>
    <p:extLst>
      <p:ext uri="{BB962C8B-B14F-4D97-AF65-F5344CB8AC3E}">
        <p14:creationId xmlns:p14="http://schemas.microsoft.com/office/powerpoint/2010/main" val="32859799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72B28E-CA0B-364C-BDC1-6279DD2B80A5}" type="slidenum">
              <a:rPr lang="en-US" smtClean="0">
                <a:solidFill>
                  <a:prstClr val="black"/>
                </a:solidFill>
              </a:rPr>
              <a:pPr/>
              <a:t>2</a:t>
            </a:fld>
            <a:endParaRPr lang="en-US" dirty="0">
              <a:solidFill>
                <a:prstClr val="black"/>
              </a:solidFill>
            </a:endParaRPr>
          </a:p>
        </p:txBody>
      </p:sp>
    </p:spTree>
    <p:extLst>
      <p:ext uri="{BB962C8B-B14F-4D97-AF65-F5344CB8AC3E}">
        <p14:creationId xmlns:p14="http://schemas.microsoft.com/office/powerpoint/2010/main" val="4076375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solidFill>
                <a:prstClr val="black"/>
              </a:solidFill>
            </a:endParaRPr>
          </a:p>
        </p:txBody>
      </p:sp>
      <p:sp>
        <p:nvSpPr>
          <p:cNvPr id="5" name="Slide Number Placeholder 4"/>
          <p:cNvSpPr>
            <a:spLocks noGrp="1"/>
          </p:cNvSpPr>
          <p:nvPr>
            <p:ph type="sldNum" sz="quarter" idx="11"/>
          </p:nvPr>
        </p:nvSpPr>
        <p:spPr/>
        <p:txBody>
          <a:bodyPr/>
          <a:lstStyle/>
          <a:p>
            <a:fld id="{AB707C43-743C-B441-B1E0-5ED519F5D123}"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39137712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9C250F-7EB1-478B-87C7-B4D279120952}" type="slidenum">
              <a:rPr lang="en-US" smtClean="0"/>
              <a:pPr/>
              <a:t>7</a:t>
            </a:fld>
            <a:endParaRPr lang="en-US"/>
          </a:p>
        </p:txBody>
      </p:sp>
    </p:spTree>
    <p:extLst>
      <p:ext uri="{BB962C8B-B14F-4D97-AF65-F5344CB8AC3E}">
        <p14:creationId xmlns:p14="http://schemas.microsoft.com/office/powerpoint/2010/main" val="26263331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47500" lnSpcReduction="20000"/>
          </a:bodyPr>
          <a:lstStyle/>
          <a:p>
            <a:r>
              <a:rPr lang="en-US" dirty="0"/>
              <a:t>A good story should meet</a:t>
            </a:r>
            <a:r>
              <a:rPr lang="en-US" baseline="0" dirty="0"/>
              <a:t> the invest criteria</a:t>
            </a:r>
          </a:p>
          <a:p>
            <a:endParaRPr lang="en-US" baseline="0" dirty="0"/>
          </a:p>
          <a:p>
            <a:r>
              <a:rPr lang="en-US" baseline="0" dirty="0"/>
              <a:t>Independent – I should be able to build one without the other. Is should be able to change the order. We need to untangle the requirements. If we start with this criteria we see that we can get to the end of the sprint and be done. We might not be ready to give it to the customer.</a:t>
            </a:r>
          </a:p>
          <a:p>
            <a:r>
              <a:rPr lang="en-US" baseline="0" dirty="0"/>
              <a:t>For example – login</a:t>
            </a:r>
          </a:p>
          <a:p>
            <a:pPr marL="171739" indent="-171739">
              <a:buFontTx/>
              <a:buChar char="-"/>
            </a:pPr>
            <a:r>
              <a:rPr lang="en-US" baseline="0" dirty="0"/>
              <a:t>Happy path</a:t>
            </a:r>
          </a:p>
          <a:p>
            <a:pPr marL="171739" indent="-171739">
              <a:buFontTx/>
              <a:buChar char="-"/>
            </a:pPr>
            <a:r>
              <a:rPr lang="en-US" baseline="0" dirty="0"/>
              <a:t>Lock out</a:t>
            </a:r>
          </a:p>
          <a:p>
            <a:pPr marL="171739" indent="-171739">
              <a:buFontTx/>
              <a:buChar char="-"/>
            </a:pPr>
            <a:r>
              <a:rPr lang="en-US" baseline="0" dirty="0"/>
              <a:t>Reset</a:t>
            </a:r>
          </a:p>
          <a:p>
            <a:pPr marL="171739" indent="-171739">
              <a:buFontTx/>
              <a:buChar char="-"/>
            </a:pPr>
            <a:r>
              <a:rPr lang="en-US" baseline="0" dirty="0"/>
              <a:t>Security question</a:t>
            </a:r>
          </a:p>
          <a:p>
            <a:pPr marL="171739" indent="-171739">
              <a:buFontTx/>
              <a:buChar char="-"/>
            </a:pPr>
            <a:r>
              <a:rPr lang="en-US" baseline="0" dirty="0"/>
              <a:t>Etc.</a:t>
            </a:r>
          </a:p>
          <a:p>
            <a:endParaRPr lang="en-US" baseline="0" dirty="0"/>
          </a:p>
          <a:p>
            <a:r>
              <a:rPr lang="en-US" baseline="0" dirty="0"/>
              <a:t>We might say we have one way to log in, correct id and password. We don</a:t>
            </a:r>
            <a:r>
              <a:rPr lang="fr-FR" baseline="0" dirty="0"/>
              <a:t>’</a:t>
            </a:r>
            <a:r>
              <a:rPr lang="en-US" baseline="0" dirty="0"/>
              <a:t>t worry about password requirements or resets.</a:t>
            </a:r>
          </a:p>
          <a:p>
            <a:r>
              <a:rPr lang="en-US" baseline="0" dirty="0"/>
              <a:t>We might then add 3 strikes</a:t>
            </a:r>
          </a:p>
          <a:p>
            <a:r>
              <a:rPr lang="en-US" baseline="0" dirty="0"/>
              <a:t>Now we add email reset</a:t>
            </a:r>
          </a:p>
          <a:p>
            <a:r>
              <a:rPr lang="en-US" baseline="0" dirty="0"/>
              <a:t>Now add security question</a:t>
            </a:r>
          </a:p>
          <a:p>
            <a:r>
              <a:rPr lang="en-US" baseline="0" dirty="0"/>
              <a:t>Now we add password strength</a:t>
            </a:r>
          </a:p>
          <a:p>
            <a:endParaRPr lang="en-US" baseline="0" dirty="0"/>
          </a:p>
          <a:p>
            <a:r>
              <a:rPr lang="en-US" baseline="0" dirty="0"/>
              <a:t>We might focus on the first two items for the first release, go work on other valuable stuff, and then add the other items at a future point. Sometimes we might have some sequencing items for example, we have to have the correct id/pw capability first. All of the other items can be added independently. This gives us some options. Buys us the ability to make tradeoffs.</a:t>
            </a:r>
          </a:p>
          <a:p>
            <a:endParaRPr lang="en-US" baseline="0" dirty="0"/>
          </a:p>
          <a:p>
            <a:r>
              <a:rPr lang="en-US" baseline="0" dirty="0"/>
              <a:t>Negotiable – a statement of the fact about the way we write user stories. What is the most valuable thing to do, the architecture that is the most simple. We’re thinking about collaboration.</a:t>
            </a:r>
          </a:p>
          <a:p>
            <a:endParaRPr lang="en-US" baseline="0" dirty="0"/>
          </a:p>
          <a:p>
            <a:r>
              <a:rPr lang="en-US" baseline="0" dirty="0"/>
              <a:t>Valuable – Express requirements in the language of the business. Never want to use activity to measure progress. Tasks are driving what we do but no indicator of progress. If we stop today where would the product be and how close are we to shipping.</a:t>
            </a:r>
          </a:p>
          <a:p>
            <a:endParaRPr lang="en-US" baseline="0" dirty="0"/>
          </a:p>
          <a:p>
            <a:r>
              <a:rPr lang="en-US" baseline="0" dirty="0" err="1"/>
              <a:t>Estimatable</a:t>
            </a:r>
            <a:r>
              <a:rPr lang="en-US" baseline="0" dirty="0"/>
              <a:t> – Something that is brought into a sprint has to be </a:t>
            </a:r>
            <a:r>
              <a:rPr lang="en-US" baseline="0" dirty="0" err="1"/>
              <a:t>estimatable</a:t>
            </a:r>
            <a:r>
              <a:rPr lang="en-US" baseline="0" dirty="0"/>
              <a:t>. You must know what is needed from the business and we have to know how we’re going to build it. One of the failure points is to just barely understand the story and just deciding to work on it. Concept of spike, a proof of concept to help gain an understanding of the need and how.</a:t>
            </a:r>
          </a:p>
          <a:p>
            <a:endParaRPr lang="en-US" baseline="0" dirty="0"/>
          </a:p>
          <a:p>
            <a:r>
              <a:rPr lang="en-US" baseline="0" dirty="0"/>
              <a:t>Sized appropriately</a:t>
            </a:r>
          </a:p>
          <a:p>
            <a:endParaRPr lang="en-US" baseline="0" dirty="0"/>
          </a:p>
          <a:p>
            <a:r>
              <a:rPr lang="en-US" baseline="0" dirty="0"/>
              <a:t>Testable – It has to be testable for the “confirmation” to take place. If we can’t test it then how can we know we are done?</a:t>
            </a:r>
          </a:p>
          <a:p>
            <a:endParaRPr lang="en-US" dirty="0"/>
          </a:p>
        </p:txBody>
      </p:sp>
      <p:sp>
        <p:nvSpPr>
          <p:cNvPr id="4" name="Slide Number Placeholder 3"/>
          <p:cNvSpPr>
            <a:spLocks noGrp="1"/>
          </p:cNvSpPr>
          <p:nvPr>
            <p:ph type="sldNum" sz="quarter" idx="10"/>
          </p:nvPr>
        </p:nvSpPr>
        <p:spPr/>
        <p:txBody>
          <a:bodyPr/>
          <a:lstStyle/>
          <a:p>
            <a:fld id="{AB707C43-743C-B441-B1E0-5ED519F5D123}" type="slidenum">
              <a:rPr lang="en-US" smtClean="0">
                <a:solidFill>
                  <a:prstClr val="black"/>
                </a:solidFill>
              </a:rPr>
              <a:pPr/>
              <a:t>8</a:t>
            </a:fld>
            <a:endParaRPr lang="en-US">
              <a:solidFill>
                <a:prstClr val="black"/>
              </a:solidFill>
            </a:endParaRPr>
          </a:p>
        </p:txBody>
      </p:sp>
      <p:sp>
        <p:nvSpPr>
          <p:cNvPr id="5" name="Date Placeholder 4"/>
          <p:cNvSpPr>
            <a:spLocks noGrp="1"/>
          </p:cNvSpPr>
          <p:nvPr>
            <p:ph type="dt" idx="11"/>
          </p:nvPr>
        </p:nvSpPr>
        <p:spPr/>
        <p:txBody>
          <a:bodyPr/>
          <a:lstStyle/>
          <a:p>
            <a:endParaRPr lang="en-US">
              <a:solidFill>
                <a:prstClr val="black"/>
              </a:solidFill>
            </a:endParaRPr>
          </a:p>
        </p:txBody>
      </p:sp>
    </p:spTree>
    <p:extLst>
      <p:ext uri="{BB962C8B-B14F-4D97-AF65-F5344CB8AC3E}">
        <p14:creationId xmlns:p14="http://schemas.microsoft.com/office/powerpoint/2010/main" val="20466603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Explain how Enabler Story differ from</a:t>
            </a:r>
            <a:r>
              <a:rPr lang="en-US" baseline="0" dirty="0"/>
              <a:t> User Stories, and why Enabler Stories build groundwork for future User Stories:</a:t>
            </a:r>
          </a:p>
          <a:p>
            <a:pPr marL="628650" lvl="1" indent="-171450">
              <a:buFont typeface="Arial" charset="0"/>
              <a:buChar char="•"/>
            </a:pPr>
            <a:r>
              <a:rPr lang="en-US" baseline="0" dirty="0"/>
              <a:t>Infrastructure</a:t>
            </a:r>
          </a:p>
          <a:p>
            <a:pPr marL="628650" lvl="1" indent="-171450">
              <a:buFont typeface="Arial" charset="0"/>
              <a:buChar char="•"/>
            </a:pPr>
            <a:r>
              <a:rPr lang="en-US" baseline="0" dirty="0"/>
              <a:t>Architecture</a:t>
            </a:r>
          </a:p>
          <a:p>
            <a:pPr marL="628650" lvl="1" indent="-171450">
              <a:buFont typeface="Arial" charset="0"/>
              <a:buChar char="•"/>
            </a:pPr>
            <a:r>
              <a:rPr lang="en-US" baseline="0" dirty="0"/>
              <a:t>Exploration</a:t>
            </a:r>
          </a:p>
          <a:p>
            <a:pPr marL="628650" lvl="1" indent="-171450">
              <a:buFont typeface="Arial" charset="0"/>
              <a:buChar char="•"/>
            </a:pPr>
            <a:r>
              <a:rPr lang="en-US" baseline="0" dirty="0"/>
              <a:t>Compliance</a:t>
            </a:r>
            <a:endParaRPr lang="en-US" dirty="0"/>
          </a:p>
        </p:txBody>
      </p:sp>
      <p:sp>
        <p:nvSpPr>
          <p:cNvPr id="4" name="Footer Placeholder 3"/>
          <p:cNvSpPr>
            <a:spLocks noGrp="1"/>
          </p:cNvSpPr>
          <p:nvPr>
            <p:ph type="ftr" sz="quarter" idx="10"/>
          </p:nvPr>
        </p:nvSpPr>
        <p:spPr/>
        <p:txBody>
          <a:bodyPr/>
          <a:lstStyle/>
          <a:p>
            <a:r>
              <a:rPr lang="en-US"/>
              <a:t>© Scaled Agile, Inc.</a:t>
            </a:r>
            <a:endParaRPr lang="en-US" dirty="0"/>
          </a:p>
        </p:txBody>
      </p:sp>
      <p:sp>
        <p:nvSpPr>
          <p:cNvPr id="5" name="Slide Number Placeholder 4"/>
          <p:cNvSpPr>
            <a:spLocks noGrp="1"/>
          </p:cNvSpPr>
          <p:nvPr>
            <p:ph type="sldNum" sz="quarter" idx="11"/>
          </p:nvPr>
        </p:nvSpPr>
        <p:spPr/>
        <p:txBody>
          <a:bodyPr/>
          <a:lstStyle/>
          <a:p>
            <a:r>
              <a:rPr lang="en-US"/>
              <a:t>5 - </a:t>
            </a:r>
            <a:fld id="{B3922A56-A89F-9842-8E77-913FA816DF3C}" type="slidenum">
              <a:rPr lang="en-US" smtClean="0"/>
              <a:pPr/>
              <a:t>9</a:t>
            </a:fld>
            <a:endParaRPr lang="en-US" dirty="0"/>
          </a:p>
        </p:txBody>
      </p:sp>
    </p:spTree>
    <p:extLst>
      <p:ext uri="{BB962C8B-B14F-4D97-AF65-F5344CB8AC3E}">
        <p14:creationId xmlns:p14="http://schemas.microsoft.com/office/powerpoint/2010/main" val="8832046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r>
              <a:rPr lang="en-US"/>
              <a:t>© Scaled Agile, Inc.</a:t>
            </a:r>
            <a:endParaRPr lang="en-US" dirty="0"/>
          </a:p>
        </p:txBody>
      </p:sp>
      <p:sp>
        <p:nvSpPr>
          <p:cNvPr id="5" name="Slide Number Placeholder 4"/>
          <p:cNvSpPr>
            <a:spLocks noGrp="1"/>
          </p:cNvSpPr>
          <p:nvPr>
            <p:ph type="sldNum" sz="quarter" idx="11"/>
          </p:nvPr>
        </p:nvSpPr>
        <p:spPr/>
        <p:txBody>
          <a:bodyPr/>
          <a:lstStyle/>
          <a:p>
            <a:r>
              <a:rPr lang="en-US"/>
              <a:t>5 - </a:t>
            </a:r>
            <a:fld id="{B3922A56-A89F-9842-8E77-913FA816DF3C}" type="slidenum">
              <a:rPr lang="en-US" smtClean="0"/>
              <a:pPr/>
              <a:t>10</a:t>
            </a:fld>
            <a:endParaRPr lang="en-US" dirty="0"/>
          </a:p>
        </p:txBody>
      </p:sp>
    </p:spTree>
    <p:extLst>
      <p:ext uri="{BB962C8B-B14F-4D97-AF65-F5344CB8AC3E}">
        <p14:creationId xmlns:p14="http://schemas.microsoft.com/office/powerpoint/2010/main" val="2701832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06425" y="74613"/>
            <a:ext cx="8448675" cy="4754562"/>
          </a:xfrm>
        </p:spPr>
      </p:sp>
      <p:sp>
        <p:nvSpPr>
          <p:cNvPr id="3" name="Notes Placeholder 2"/>
          <p:cNvSpPr>
            <a:spLocks noGrp="1"/>
          </p:cNvSpPr>
          <p:nvPr>
            <p:ph type="body" idx="1"/>
          </p:nvPr>
        </p:nvSpPr>
        <p:spPr/>
        <p:txBody>
          <a:bodyPr>
            <a:normAutofit fontScale="92500" lnSpcReduction="20000"/>
          </a:bodyPr>
          <a:lstStyle/>
          <a:p>
            <a:r>
              <a:rPr lang="en-CA" dirty="0"/>
              <a:t>For software projects, James Shore provides the following list of elements to discuss and check before declaring anything done and production ready</a:t>
            </a:r>
          </a:p>
          <a:p>
            <a:r>
              <a:rPr lang="en-CA" dirty="0"/>
              <a:t> </a:t>
            </a:r>
          </a:p>
          <a:p>
            <a:pPr lvl="0"/>
            <a:r>
              <a:rPr lang="en-CA" b="1" dirty="0"/>
              <a:t>Tested:</a:t>
            </a:r>
            <a:r>
              <a:rPr lang="en-CA" dirty="0"/>
              <a:t> Are all unit, integration, and customer tests finished?</a:t>
            </a:r>
          </a:p>
          <a:p>
            <a:pPr lvl="0"/>
            <a:r>
              <a:rPr lang="en-CA" b="1" dirty="0"/>
              <a:t>Coded:</a:t>
            </a:r>
            <a:r>
              <a:rPr lang="en-CA" dirty="0"/>
              <a:t> Has all code been written?</a:t>
            </a:r>
          </a:p>
          <a:p>
            <a:pPr lvl="0"/>
            <a:r>
              <a:rPr lang="en-CA" b="1" dirty="0"/>
              <a:t>Designed: </a:t>
            </a:r>
            <a:r>
              <a:rPr lang="en-CA" dirty="0"/>
              <a:t>Has the code been </a:t>
            </a:r>
            <a:r>
              <a:rPr lang="en-CA" dirty="0" err="1"/>
              <a:t>refactored</a:t>
            </a:r>
            <a:r>
              <a:rPr lang="en-CA" dirty="0"/>
              <a:t> to the team’s satisfaction?</a:t>
            </a:r>
          </a:p>
          <a:p>
            <a:pPr lvl="0"/>
            <a:r>
              <a:rPr lang="en-CA" b="1" dirty="0"/>
              <a:t>Integrated:</a:t>
            </a:r>
            <a:r>
              <a:rPr lang="en-CA" dirty="0"/>
              <a:t> Does the story work from end to end (typically user interface to database) and fit into the rest of the software?</a:t>
            </a:r>
          </a:p>
          <a:p>
            <a:pPr lvl="0"/>
            <a:r>
              <a:rPr lang="en-CA" b="1" dirty="0"/>
              <a:t>Builds:</a:t>
            </a:r>
            <a:r>
              <a:rPr lang="en-CA" dirty="0"/>
              <a:t> Does the build script include any new modules?</a:t>
            </a:r>
          </a:p>
          <a:p>
            <a:pPr lvl="0"/>
            <a:r>
              <a:rPr lang="en-CA" b="1" dirty="0"/>
              <a:t>Installs:</a:t>
            </a:r>
            <a:r>
              <a:rPr lang="en-CA" dirty="0"/>
              <a:t> Does the build script include the story in the automated installer?</a:t>
            </a:r>
          </a:p>
          <a:p>
            <a:pPr lvl="0"/>
            <a:r>
              <a:rPr lang="en-CA" b="1" dirty="0"/>
              <a:t>Migrates:</a:t>
            </a:r>
            <a:r>
              <a:rPr lang="en-CA" dirty="0"/>
              <a:t> Does the build script update the database schema if necessary? Does the installer migrate data when appropriate? </a:t>
            </a:r>
          </a:p>
          <a:p>
            <a:pPr lvl="0"/>
            <a:r>
              <a:rPr lang="en-CA" b="1" dirty="0"/>
              <a:t>Reviewed:</a:t>
            </a:r>
            <a:r>
              <a:rPr lang="en-CA" dirty="0"/>
              <a:t> Have customers reviewed the story and confirmed that it meets their expectations?</a:t>
            </a:r>
          </a:p>
          <a:p>
            <a:pPr lvl="0"/>
            <a:r>
              <a:rPr lang="en-CA" b="1" dirty="0"/>
              <a:t>Fixed:</a:t>
            </a:r>
            <a:r>
              <a:rPr lang="en-CA" dirty="0"/>
              <a:t> Have all known bugs been fixed or scheduled as their own stories?</a:t>
            </a:r>
          </a:p>
          <a:p>
            <a:pPr lvl="0"/>
            <a:r>
              <a:rPr lang="en-CA" b="1" dirty="0"/>
              <a:t>Accepted:</a:t>
            </a:r>
            <a:r>
              <a:rPr lang="en-CA" dirty="0"/>
              <a:t> Do customers agree that the story is finished?</a:t>
            </a:r>
          </a:p>
          <a:p>
            <a:r>
              <a:rPr lang="en-CA" dirty="0"/>
              <a:t> </a:t>
            </a:r>
          </a:p>
        </p:txBody>
      </p:sp>
      <p:sp>
        <p:nvSpPr>
          <p:cNvPr id="4" name="Slide Number Placeholder 3"/>
          <p:cNvSpPr>
            <a:spLocks noGrp="1"/>
          </p:cNvSpPr>
          <p:nvPr>
            <p:ph type="sldNum" sz="quarter" idx="10"/>
          </p:nvPr>
        </p:nvSpPr>
        <p:spPr/>
        <p:txBody>
          <a:bodyPr/>
          <a:lstStyle/>
          <a:p>
            <a:pPr>
              <a:defRPr/>
            </a:pPr>
            <a:fld id="{6B51ACCA-15CC-409A-8CDC-20C5210C302A}" type="slidenum">
              <a:rPr lang="en-US" smtClean="0">
                <a:solidFill>
                  <a:prstClr val="black"/>
                </a:solidFill>
              </a:rPr>
              <a:pPr>
                <a:defRPr/>
              </a:pPr>
              <a:t>11</a:t>
            </a:fld>
            <a:endParaRPr lang="en-US">
              <a:solidFill>
                <a:prstClr val="black"/>
              </a:solidFill>
            </a:endParaRPr>
          </a:p>
        </p:txBody>
      </p:sp>
      <p:sp>
        <p:nvSpPr>
          <p:cNvPr id="5" name="Footer Placeholder 4"/>
          <p:cNvSpPr>
            <a:spLocks noGrp="1"/>
          </p:cNvSpPr>
          <p:nvPr>
            <p:ph type="ftr" sz="quarter" idx="11"/>
          </p:nvPr>
        </p:nvSpPr>
        <p:spPr/>
        <p:txBody>
          <a:bodyPr/>
          <a:lstStyle/>
          <a:p>
            <a:r>
              <a:rPr lang="en-US" dirty="0">
                <a:solidFill>
                  <a:prstClr val="black"/>
                </a:solidFill>
              </a:rPr>
              <a:t>Copyright (c) 2011 Sally Elatta. Do not distribute or copy without authorization.</a:t>
            </a:r>
          </a:p>
        </p:txBody>
      </p:sp>
      <p:sp>
        <p:nvSpPr>
          <p:cNvPr id="6" name="Date Placeholder 5"/>
          <p:cNvSpPr>
            <a:spLocks noGrp="1"/>
          </p:cNvSpPr>
          <p:nvPr>
            <p:ph type="dt" idx="12"/>
          </p:nvPr>
        </p:nvSpPr>
        <p:spPr/>
        <p:txBody>
          <a:bodyPr/>
          <a:lstStyle/>
          <a:p>
            <a:endParaRPr lang="en-US">
              <a:solidFill>
                <a:prstClr val="black"/>
              </a:solidFill>
            </a:endParaRPr>
          </a:p>
        </p:txBody>
      </p:sp>
    </p:spTree>
    <p:extLst>
      <p:ext uri="{BB962C8B-B14F-4D97-AF65-F5344CB8AC3E}">
        <p14:creationId xmlns:p14="http://schemas.microsoft.com/office/powerpoint/2010/main" val="43828784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8" name="Picture 7" descr="illustration-RC-1.jpg"/>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rot="10800000">
            <a:off x="0" y="0"/>
            <a:ext cx="12188824" cy="6858000"/>
          </a:xfrm>
          <a:prstGeom prst="rect">
            <a:avLst/>
          </a:prstGeom>
          <a:solidFill>
            <a:srgbClr val="0A235C"/>
          </a:solidFill>
        </p:spPr>
      </p:pic>
      <p:sp>
        <p:nvSpPr>
          <p:cNvPr id="13" name="Parallelogram 12"/>
          <p:cNvSpPr/>
          <p:nvPr userDrawn="1"/>
        </p:nvSpPr>
        <p:spPr>
          <a:xfrm>
            <a:off x="4570412" y="0"/>
            <a:ext cx="9344024" cy="6883400"/>
          </a:xfrm>
          <a:prstGeom prst="parallelogram">
            <a:avLst>
              <a:gd name="adj" fmla="val 54375"/>
            </a:avLst>
          </a:prstGeom>
          <a:solidFill>
            <a:srgbClr val="08569A">
              <a:alpha val="50000"/>
            </a:srgbClr>
          </a:solidFill>
          <a:ln>
            <a:noFill/>
          </a:ln>
          <a:effectLst/>
        </p:spPr>
        <p:style>
          <a:lnRef idx="1">
            <a:schemeClr val="accent1"/>
          </a:lnRef>
          <a:fillRef idx="3">
            <a:schemeClr val="accent1"/>
          </a:fillRef>
          <a:effectRef idx="2">
            <a:schemeClr val="accent1"/>
          </a:effectRef>
          <a:fontRef idx="minor">
            <a:schemeClr val="lt1"/>
          </a:fontRef>
        </p:style>
        <p:txBody>
          <a:bodyPr lIns="91417" tIns="45708" rIns="91417" bIns="45708" rtlCol="0" anchor="ctr"/>
          <a:lstStyle/>
          <a:p>
            <a:pPr algn="ctr"/>
            <a:endParaRPr lang="en-US"/>
          </a:p>
        </p:txBody>
      </p:sp>
      <p:sp>
        <p:nvSpPr>
          <p:cNvPr id="14" name="Parallelogram 13"/>
          <p:cNvSpPr/>
          <p:nvPr userDrawn="1"/>
        </p:nvSpPr>
        <p:spPr>
          <a:xfrm>
            <a:off x="2844800" y="0"/>
            <a:ext cx="9344024" cy="6883400"/>
          </a:xfrm>
          <a:prstGeom prst="parallelogram">
            <a:avLst>
              <a:gd name="adj" fmla="val 54375"/>
            </a:avLst>
          </a:prstGeom>
          <a:solidFill>
            <a:srgbClr val="08569A">
              <a:alpha val="50000"/>
            </a:srgbClr>
          </a:solidFill>
          <a:ln>
            <a:noFill/>
          </a:ln>
          <a:effectLst/>
        </p:spPr>
        <p:style>
          <a:lnRef idx="1">
            <a:schemeClr val="accent1"/>
          </a:lnRef>
          <a:fillRef idx="3">
            <a:schemeClr val="accent1"/>
          </a:fillRef>
          <a:effectRef idx="2">
            <a:schemeClr val="accent1"/>
          </a:effectRef>
          <a:fontRef idx="minor">
            <a:schemeClr val="lt1"/>
          </a:fontRef>
        </p:style>
        <p:txBody>
          <a:bodyPr lIns="91417" tIns="45708" rIns="91417" bIns="45708" rtlCol="0" anchor="ctr"/>
          <a:lstStyle/>
          <a:p>
            <a:pPr algn="ctr"/>
            <a:endParaRPr lang="en-US"/>
          </a:p>
        </p:txBody>
      </p:sp>
      <p:sp>
        <p:nvSpPr>
          <p:cNvPr id="15" name="Parallelogram 14"/>
          <p:cNvSpPr/>
          <p:nvPr userDrawn="1"/>
        </p:nvSpPr>
        <p:spPr>
          <a:xfrm>
            <a:off x="3886200" y="3403600"/>
            <a:ext cx="8173092" cy="1549400"/>
          </a:xfrm>
          <a:prstGeom prst="parallelogram">
            <a:avLst>
              <a:gd name="adj" fmla="val 54915"/>
            </a:avLst>
          </a:prstGeom>
          <a:solidFill>
            <a:srgbClr val="0A235C">
              <a:alpha val="80000"/>
            </a:srgbClr>
          </a:solidFill>
          <a:ln>
            <a:noFill/>
          </a:ln>
          <a:effectLst/>
        </p:spPr>
        <p:style>
          <a:lnRef idx="1">
            <a:schemeClr val="accent1"/>
          </a:lnRef>
          <a:fillRef idx="3">
            <a:schemeClr val="accent1"/>
          </a:fillRef>
          <a:effectRef idx="2">
            <a:schemeClr val="accent1"/>
          </a:effectRef>
          <a:fontRef idx="minor">
            <a:schemeClr val="lt1"/>
          </a:fontRef>
        </p:style>
        <p:txBody>
          <a:bodyPr lIns="91417" tIns="45708" rIns="91417" bIns="45708" rtlCol="0" anchor="ctr"/>
          <a:lstStyle/>
          <a:p>
            <a:pPr algn="ctr"/>
            <a:endParaRPr lang="en-US"/>
          </a:p>
        </p:txBody>
      </p:sp>
      <p:sp>
        <p:nvSpPr>
          <p:cNvPr id="5" name="Title Placeholder 1"/>
          <p:cNvSpPr>
            <a:spLocks noGrp="1"/>
          </p:cNvSpPr>
          <p:nvPr>
            <p:ph type="title" hasCustomPrompt="1"/>
          </p:nvPr>
        </p:nvSpPr>
        <p:spPr>
          <a:xfrm>
            <a:off x="5030529" y="3627686"/>
            <a:ext cx="5235374" cy="1114778"/>
          </a:xfrm>
          <a:prstGeom prst="rect">
            <a:avLst/>
          </a:prstGeom>
        </p:spPr>
        <p:txBody>
          <a:bodyPr vert="horz" lIns="121842" tIns="60921" rIns="121842" bIns="60921" rtlCol="0" anchor="ctr">
            <a:noAutofit/>
          </a:bodyPr>
          <a:lstStyle>
            <a:lvl1pPr algn="l">
              <a:lnSpc>
                <a:spcPct val="80000"/>
              </a:lnSpc>
              <a:defRPr sz="3600" b="0">
                <a:solidFill>
                  <a:schemeClr val="bg1"/>
                </a:solidFill>
              </a:defRPr>
            </a:lvl1pPr>
          </a:lstStyle>
          <a:p>
            <a:r>
              <a:rPr lang="en-US" dirty="0"/>
              <a:t>Click to edit </a:t>
            </a:r>
            <a:br>
              <a:rPr lang="en-US" dirty="0"/>
            </a:br>
            <a:r>
              <a:rPr lang="en-US" dirty="0"/>
              <a:t>Master title style</a:t>
            </a:r>
          </a:p>
        </p:txBody>
      </p:sp>
      <p:sp>
        <p:nvSpPr>
          <p:cNvPr id="3" name="Text Placeholder 2"/>
          <p:cNvSpPr>
            <a:spLocks noGrp="1"/>
          </p:cNvSpPr>
          <p:nvPr>
            <p:ph type="body" sz="quarter" idx="10" hasCustomPrompt="1"/>
          </p:nvPr>
        </p:nvSpPr>
        <p:spPr>
          <a:xfrm>
            <a:off x="4581205" y="5333365"/>
            <a:ext cx="5344599" cy="488950"/>
          </a:xfrm>
          <a:prstGeom prst="rect">
            <a:avLst/>
          </a:prstGeom>
        </p:spPr>
        <p:txBody>
          <a:bodyPr vert="horz" lIns="91417" tIns="45708" rIns="91417" bIns="45708"/>
          <a:lstStyle>
            <a:lvl1pPr marL="0" indent="0" algn="ctr">
              <a:buFontTx/>
              <a:buNone/>
              <a:defRPr sz="1200" spc="600">
                <a:solidFill>
                  <a:srgbClr val="FFFFFF"/>
                </a:solidFill>
              </a:defRPr>
            </a:lvl1pPr>
            <a:lvl2pPr marL="403036" indent="0">
              <a:buFontTx/>
              <a:buNone/>
              <a:defRPr/>
            </a:lvl2pPr>
            <a:lvl3pPr marL="745785" indent="0">
              <a:buFontTx/>
              <a:buNone/>
              <a:defRPr/>
            </a:lvl3pPr>
            <a:lvl4pPr marL="1067895" indent="0">
              <a:buFontTx/>
              <a:buNone/>
              <a:defRPr/>
            </a:lvl4pPr>
            <a:lvl5pPr marL="1409053" indent="0">
              <a:buFontTx/>
              <a:buNone/>
              <a:defRPr/>
            </a:lvl5pPr>
          </a:lstStyle>
          <a:p>
            <a:pPr lvl="0"/>
            <a:r>
              <a:rPr lang="en-US" dirty="0"/>
              <a:t>SUBTITLE / DATE</a:t>
            </a:r>
          </a:p>
        </p:txBody>
      </p:sp>
      <p:pic>
        <p:nvPicPr>
          <p:cNvPr id="12" name="Picture 11" descr="CoxAutomotive_Stacked_1C_WHT.png"/>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8115300" y="445100"/>
            <a:ext cx="2997200" cy="1202852"/>
          </a:xfrm>
          <a:prstGeom prst="rect">
            <a:avLst/>
          </a:prstGeom>
        </p:spPr>
      </p:pic>
    </p:spTree>
    <p:extLst>
      <p:ext uri="{BB962C8B-B14F-4D97-AF65-F5344CB8AC3E}">
        <p14:creationId xmlns:p14="http://schemas.microsoft.com/office/powerpoint/2010/main" val="2599240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down)">
                                      <p:cBhvr>
                                        <p:cTn id="7" dur="500"/>
                                        <p:tgtEl>
                                          <p:spTgt spid="14"/>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wipe(up)">
                                      <p:cBhvr>
                                        <p:cTn id="11" dur="500"/>
                                        <p:tgtEl>
                                          <p:spTgt spid="13"/>
                                        </p:tgtEl>
                                      </p:cBhvr>
                                    </p:animEffect>
                                  </p:childTnLst>
                                </p:cTn>
                              </p:par>
                            </p:childTnLst>
                          </p:cTn>
                        </p:par>
                        <p:par>
                          <p:cTn id="12" fill="hold">
                            <p:stCondLst>
                              <p:cond delay="1000"/>
                            </p:stCondLst>
                            <p:childTnLst>
                              <p:par>
                                <p:cTn id="13" presetID="55" presetClass="entr" presetSubtype="0" fill="hold" grpId="0" nodeType="afterEffect">
                                  <p:stCondLst>
                                    <p:cond delay="0"/>
                                  </p:stCondLst>
                                  <p:childTnLst>
                                    <p:set>
                                      <p:cBhvr>
                                        <p:cTn id="14" dur="1" fill="hold">
                                          <p:stCondLst>
                                            <p:cond delay="0"/>
                                          </p:stCondLst>
                                        </p:cTn>
                                        <p:tgtEl>
                                          <p:spTgt spid="15"/>
                                        </p:tgtEl>
                                        <p:attrNameLst>
                                          <p:attrName>style.visibility</p:attrName>
                                        </p:attrNameLst>
                                      </p:cBhvr>
                                      <p:to>
                                        <p:strVal val="visible"/>
                                      </p:to>
                                    </p:set>
                                    <p:anim calcmode="lin" valueType="num">
                                      <p:cBhvr>
                                        <p:cTn id="15" dur="500" fill="hold"/>
                                        <p:tgtEl>
                                          <p:spTgt spid="15"/>
                                        </p:tgtEl>
                                        <p:attrNameLst>
                                          <p:attrName>ppt_w</p:attrName>
                                        </p:attrNameLst>
                                      </p:cBhvr>
                                      <p:tavLst>
                                        <p:tav tm="0">
                                          <p:val>
                                            <p:strVal val="#ppt_w*0.70"/>
                                          </p:val>
                                        </p:tav>
                                        <p:tav tm="100000">
                                          <p:val>
                                            <p:strVal val="#ppt_w"/>
                                          </p:val>
                                        </p:tav>
                                      </p:tavLst>
                                    </p:anim>
                                    <p:anim calcmode="lin" valueType="num">
                                      <p:cBhvr>
                                        <p:cTn id="16" dur="500" fill="hold"/>
                                        <p:tgtEl>
                                          <p:spTgt spid="15"/>
                                        </p:tgtEl>
                                        <p:attrNameLst>
                                          <p:attrName>ppt_h</p:attrName>
                                        </p:attrNameLst>
                                      </p:cBhvr>
                                      <p:tavLst>
                                        <p:tav tm="0">
                                          <p:val>
                                            <p:strVal val="#ppt_h"/>
                                          </p:val>
                                        </p:tav>
                                        <p:tav tm="100000">
                                          <p:val>
                                            <p:strVal val="#ppt_h"/>
                                          </p:val>
                                        </p:tav>
                                      </p:tavLst>
                                    </p:anim>
                                    <p:animEffect transition="in" filter="fade">
                                      <p:cBhvr>
                                        <p:cTn id="1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5" grpId="0" animBg="1"/>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5_Title 01 - Road">
    <p:spTree>
      <p:nvGrpSpPr>
        <p:cNvPr id="1" name=""/>
        <p:cNvGrpSpPr/>
        <p:nvPr/>
      </p:nvGrpSpPr>
      <p:grpSpPr>
        <a:xfrm>
          <a:off x="0" y="0"/>
          <a:ext cx="0" cy="0"/>
          <a:chOff x="0" y="0"/>
          <a:chExt cx="0" cy="0"/>
        </a:xfrm>
      </p:grpSpPr>
      <p:pic>
        <p:nvPicPr>
          <p:cNvPr id="18" name="Picture 17" descr="arrowprism.png"/>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957089" y="3873500"/>
            <a:ext cx="2434936" cy="3136900"/>
          </a:xfrm>
          <a:prstGeom prst="rect">
            <a:avLst/>
          </a:prstGeom>
        </p:spPr>
      </p:pic>
      <p:sp>
        <p:nvSpPr>
          <p:cNvPr id="9" name="Freeform 8"/>
          <p:cNvSpPr/>
          <p:nvPr userDrawn="1"/>
        </p:nvSpPr>
        <p:spPr>
          <a:xfrm>
            <a:off x="0" y="0"/>
            <a:ext cx="12331702" cy="5781678"/>
          </a:xfrm>
          <a:custGeom>
            <a:avLst/>
            <a:gdLst>
              <a:gd name="connsiteX0" fmla="*/ 0 w 12446000"/>
              <a:gd name="connsiteY0" fmla="*/ 6438900 h 6464300"/>
              <a:gd name="connsiteX1" fmla="*/ 9042400 w 12446000"/>
              <a:gd name="connsiteY1" fmla="*/ 6464300 h 6464300"/>
              <a:gd name="connsiteX2" fmla="*/ 10363200 w 12446000"/>
              <a:gd name="connsiteY2" fmla="*/ 4610100 h 6464300"/>
              <a:gd name="connsiteX3" fmla="*/ 12446000 w 12446000"/>
              <a:gd name="connsiteY3" fmla="*/ 4622800 h 6464300"/>
              <a:gd name="connsiteX4" fmla="*/ 12382500 w 12446000"/>
              <a:gd name="connsiteY4" fmla="*/ 0 h 6464300"/>
              <a:gd name="connsiteX5" fmla="*/ 0 w 12446000"/>
              <a:gd name="connsiteY5" fmla="*/ 12700 h 6464300"/>
              <a:gd name="connsiteX6" fmla="*/ 0 w 12446000"/>
              <a:gd name="connsiteY6" fmla="*/ 6438900 h 6464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46000" h="6464300">
                <a:moveTo>
                  <a:pt x="0" y="6438900"/>
                </a:moveTo>
                <a:lnTo>
                  <a:pt x="9042400" y="6464300"/>
                </a:lnTo>
                <a:lnTo>
                  <a:pt x="10363200" y="4610100"/>
                </a:lnTo>
                <a:lnTo>
                  <a:pt x="12446000" y="4622800"/>
                </a:lnTo>
                <a:lnTo>
                  <a:pt x="12382500" y="0"/>
                </a:lnTo>
                <a:lnTo>
                  <a:pt x="0" y="12700"/>
                </a:lnTo>
                <a:lnTo>
                  <a:pt x="0" y="6438900"/>
                </a:lnTo>
                <a:close/>
              </a:path>
            </a:pathLst>
          </a:custGeom>
          <a:solidFill>
            <a:srgbClr val="D9D9D9"/>
          </a:solidFill>
          <a:ln>
            <a:solidFill>
              <a:schemeClr val="bg1">
                <a:lumMod val="65000"/>
              </a:schemeClr>
            </a:solidFill>
          </a:ln>
          <a:effectLst/>
        </p:spPr>
        <p:style>
          <a:lnRef idx="1">
            <a:schemeClr val="accent1"/>
          </a:lnRef>
          <a:fillRef idx="3">
            <a:schemeClr val="accent1"/>
          </a:fillRef>
          <a:effectRef idx="2">
            <a:schemeClr val="accent1"/>
          </a:effectRef>
          <a:fontRef idx="minor">
            <a:schemeClr val="lt1"/>
          </a:fontRef>
        </p:style>
        <p:txBody>
          <a:bodyPr lIns="91412" tIns="45707" rIns="91412" bIns="45707" rtlCol="0" anchor="ctr"/>
          <a:lstStyle/>
          <a:p>
            <a:pPr algn="ctr"/>
            <a:endParaRPr lang="en-US"/>
          </a:p>
        </p:txBody>
      </p:sp>
      <p:sp>
        <p:nvSpPr>
          <p:cNvPr id="11" name="Title Placeholder 1"/>
          <p:cNvSpPr>
            <a:spLocks noGrp="1"/>
          </p:cNvSpPr>
          <p:nvPr>
            <p:ph type="title" hasCustomPrompt="1"/>
          </p:nvPr>
        </p:nvSpPr>
        <p:spPr>
          <a:xfrm>
            <a:off x="395123" y="4346222"/>
            <a:ext cx="9320377" cy="762000"/>
          </a:xfrm>
          <a:prstGeom prst="rect">
            <a:avLst/>
          </a:prstGeom>
        </p:spPr>
        <p:txBody>
          <a:bodyPr vert="horz" lIns="121872" tIns="60936" rIns="121872" bIns="60936" rtlCol="0" anchor="ctr">
            <a:normAutofit/>
          </a:bodyPr>
          <a:lstStyle>
            <a:lvl1pPr algn="l">
              <a:defRPr sz="3200" b="0" spc="600">
                <a:solidFill>
                  <a:schemeClr val="bg2"/>
                </a:solidFill>
              </a:defRPr>
            </a:lvl1pPr>
          </a:lstStyle>
          <a:p>
            <a:r>
              <a:rPr lang="en-US" dirty="0"/>
              <a:t>CLICK TO EDIT DIVIDER</a:t>
            </a:r>
          </a:p>
        </p:txBody>
      </p:sp>
      <p:sp>
        <p:nvSpPr>
          <p:cNvPr id="14" name="Parallelogram 5"/>
          <p:cNvSpPr/>
          <p:nvPr userDrawn="1"/>
        </p:nvSpPr>
        <p:spPr>
          <a:xfrm>
            <a:off x="-29631" y="5638067"/>
            <a:ext cx="9110134" cy="144665"/>
          </a:xfrm>
          <a:custGeom>
            <a:avLst/>
            <a:gdLst>
              <a:gd name="connsiteX0" fmla="*/ 0 w 9042400"/>
              <a:gd name="connsiteY0" fmla="*/ 304800 h 304800"/>
              <a:gd name="connsiteX1" fmla="*/ 76200 w 9042400"/>
              <a:gd name="connsiteY1" fmla="*/ 0 h 304800"/>
              <a:gd name="connsiteX2" fmla="*/ 9042400 w 9042400"/>
              <a:gd name="connsiteY2" fmla="*/ 0 h 304800"/>
              <a:gd name="connsiteX3" fmla="*/ 8966200 w 9042400"/>
              <a:gd name="connsiteY3" fmla="*/ 304800 h 304800"/>
              <a:gd name="connsiteX4" fmla="*/ 0 w 9042400"/>
              <a:gd name="connsiteY4" fmla="*/ 304800 h 304800"/>
              <a:gd name="connsiteX0" fmla="*/ 0 w 9207500"/>
              <a:gd name="connsiteY0" fmla="*/ 317500 h 317500"/>
              <a:gd name="connsiteX1" fmla="*/ 76200 w 9207500"/>
              <a:gd name="connsiteY1" fmla="*/ 12700 h 317500"/>
              <a:gd name="connsiteX2" fmla="*/ 9207500 w 9207500"/>
              <a:gd name="connsiteY2" fmla="*/ 0 h 317500"/>
              <a:gd name="connsiteX3" fmla="*/ 8966200 w 9207500"/>
              <a:gd name="connsiteY3" fmla="*/ 317500 h 317500"/>
              <a:gd name="connsiteX4" fmla="*/ 0 w 9207500"/>
              <a:gd name="connsiteY4" fmla="*/ 317500 h 317500"/>
              <a:gd name="connsiteX0" fmla="*/ 0 w 9207500"/>
              <a:gd name="connsiteY0" fmla="*/ 317500 h 317500"/>
              <a:gd name="connsiteX1" fmla="*/ 0 w 9207500"/>
              <a:gd name="connsiteY1" fmla="*/ 12700 h 317500"/>
              <a:gd name="connsiteX2" fmla="*/ 9207500 w 9207500"/>
              <a:gd name="connsiteY2" fmla="*/ 0 h 317500"/>
              <a:gd name="connsiteX3" fmla="*/ 8966200 w 9207500"/>
              <a:gd name="connsiteY3" fmla="*/ 317500 h 317500"/>
              <a:gd name="connsiteX4" fmla="*/ 0 w 9207500"/>
              <a:gd name="connsiteY4" fmla="*/ 317500 h 317500"/>
              <a:gd name="connsiteX0" fmla="*/ 0 w 9207500"/>
              <a:gd name="connsiteY0" fmla="*/ 317500 h 337238"/>
              <a:gd name="connsiteX1" fmla="*/ 0 w 9207500"/>
              <a:gd name="connsiteY1" fmla="*/ 12700 h 337238"/>
              <a:gd name="connsiteX2" fmla="*/ 9207500 w 9207500"/>
              <a:gd name="connsiteY2" fmla="*/ 0 h 337238"/>
              <a:gd name="connsiteX3" fmla="*/ 9077340 w 9207500"/>
              <a:gd name="connsiteY3" fmla="*/ 337238 h 337238"/>
              <a:gd name="connsiteX4" fmla="*/ 0 w 9207500"/>
              <a:gd name="connsiteY4" fmla="*/ 317500 h 337238"/>
              <a:gd name="connsiteX0" fmla="*/ 0 w 9198951"/>
              <a:gd name="connsiteY0" fmla="*/ 317500 h 337238"/>
              <a:gd name="connsiteX1" fmla="*/ 0 w 9198951"/>
              <a:gd name="connsiteY1" fmla="*/ 12700 h 337238"/>
              <a:gd name="connsiteX2" fmla="*/ 9198951 w 9198951"/>
              <a:gd name="connsiteY2" fmla="*/ 0 h 337238"/>
              <a:gd name="connsiteX3" fmla="*/ 9077340 w 9198951"/>
              <a:gd name="connsiteY3" fmla="*/ 337238 h 337238"/>
              <a:gd name="connsiteX4" fmla="*/ 0 w 9198951"/>
              <a:gd name="connsiteY4" fmla="*/ 317500 h 337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98951" h="337238">
                <a:moveTo>
                  <a:pt x="0" y="317500"/>
                </a:moveTo>
                <a:lnTo>
                  <a:pt x="0" y="12700"/>
                </a:lnTo>
                <a:lnTo>
                  <a:pt x="9198951" y="0"/>
                </a:lnTo>
                <a:lnTo>
                  <a:pt x="9077340" y="337238"/>
                </a:lnTo>
                <a:lnTo>
                  <a:pt x="0" y="317500"/>
                </a:lnTo>
                <a:close/>
              </a:path>
            </a:pathLst>
          </a:custGeom>
          <a:solidFill>
            <a:srgbClr val="0A235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Picture 6" descr="CoxAutomotive_Inline_2C_LtBg.png"/>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163576" y="6343958"/>
            <a:ext cx="2605024" cy="485594"/>
          </a:xfrm>
          <a:prstGeom prst="rect">
            <a:avLst/>
          </a:prstGeom>
        </p:spPr>
      </p:pic>
    </p:spTree>
    <p:extLst>
      <p:ext uri="{BB962C8B-B14F-4D97-AF65-F5344CB8AC3E}">
        <p14:creationId xmlns:p14="http://schemas.microsoft.com/office/powerpoint/2010/main" val="29027678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4_Title 01 - Road">
    <p:spTree>
      <p:nvGrpSpPr>
        <p:cNvPr id="1" name=""/>
        <p:cNvGrpSpPr/>
        <p:nvPr/>
      </p:nvGrpSpPr>
      <p:grpSpPr>
        <a:xfrm>
          <a:off x="0" y="0"/>
          <a:ext cx="0" cy="0"/>
          <a:chOff x="0" y="0"/>
          <a:chExt cx="0" cy="0"/>
        </a:xfrm>
      </p:grpSpPr>
      <p:sp>
        <p:nvSpPr>
          <p:cNvPr id="15" name="Rectangle 14"/>
          <p:cNvSpPr/>
          <p:nvPr userDrawn="1"/>
        </p:nvSpPr>
        <p:spPr>
          <a:xfrm rot="10800000">
            <a:off x="7416800" y="2120900"/>
            <a:ext cx="4772025" cy="2013350"/>
          </a:xfrm>
          <a:prstGeom prst="rect">
            <a:avLst/>
          </a:prstGeom>
          <a:gradFill flip="none" rotWithShape="1">
            <a:gsLst>
              <a:gs pos="0">
                <a:schemeClr val="bg1"/>
              </a:gs>
              <a:gs pos="100000">
                <a:schemeClr val="bg1">
                  <a:alpha val="0"/>
                </a:schemeClr>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121858" tIns="60929" rIns="121858" bIns="60929" numCol="1" spcCol="0" rtlCol="0" fromWordArt="0" anchor="ctr" anchorCtr="0" forceAA="0" compatLnSpc="1">
            <a:prstTxWarp prst="textNoShape">
              <a:avLst/>
            </a:prstTxWarp>
            <a:noAutofit/>
          </a:bodyPr>
          <a:lstStyle/>
          <a:p>
            <a:pPr algn="ctr"/>
            <a:endParaRPr lang="en-US" dirty="0">
              <a:solidFill>
                <a:srgbClr val="FFFFFF"/>
              </a:solidFill>
              <a:latin typeface="Arial"/>
            </a:endParaRPr>
          </a:p>
        </p:txBody>
      </p:sp>
      <p:sp>
        <p:nvSpPr>
          <p:cNvPr id="2" name="Chevron 1"/>
          <p:cNvSpPr/>
          <p:nvPr userDrawn="1"/>
        </p:nvSpPr>
        <p:spPr>
          <a:xfrm>
            <a:off x="162554" y="690880"/>
            <a:ext cx="203189" cy="243840"/>
          </a:xfrm>
          <a:prstGeom prst="chevron">
            <a:avLst/>
          </a:prstGeom>
          <a:solidFill>
            <a:srgbClr val="0A235C"/>
          </a:solidFill>
          <a:ln>
            <a:noFill/>
          </a:ln>
          <a:effectLst/>
        </p:spPr>
        <p:style>
          <a:lnRef idx="1">
            <a:schemeClr val="accent1"/>
          </a:lnRef>
          <a:fillRef idx="3">
            <a:schemeClr val="accent1"/>
          </a:fillRef>
          <a:effectRef idx="2">
            <a:schemeClr val="accent1"/>
          </a:effectRef>
          <a:fontRef idx="minor">
            <a:schemeClr val="lt1"/>
          </a:fontRef>
        </p:style>
        <p:txBody>
          <a:bodyPr lIns="91417" tIns="45708" rIns="91417" bIns="45708" rtlCol="0" anchor="ctr"/>
          <a:lstStyle/>
          <a:p>
            <a:pPr algn="ctr"/>
            <a:endParaRPr lang="en-US">
              <a:solidFill>
                <a:schemeClr val="tx1"/>
              </a:solidFill>
            </a:endParaRPr>
          </a:p>
        </p:txBody>
      </p:sp>
      <p:sp>
        <p:nvSpPr>
          <p:cNvPr id="12" name="Isosceles Triangle 11"/>
          <p:cNvSpPr/>
          <p:nvPr userDrawn="1"/>
        </p:nvSpPr>
        <p:spPr>
          <a:xfrm rot="16200000">
            <a:off x="11972422" y="6558615"/>
            <a:ext cx="285318" cy="147488"/>
          </a:xfrm>
          <a:prstGeom prst="triangle">
            <a:avLst/>
          </a:prstGeom>
          <a:solidFill>
            <a:srgbClr val="0A235C"/>
          </a:solidFill>
          <a:ln>
            <a:noFill/>
          </a:ln>
          <a:effectLst/>
        </p:spPr>
        <p:style>
          <a:lnRef idx="1">
            <a:schemeClr val="accent1"/>
          </a:lnRef>
          <a:fillRef idx="3">
            <a:schemeClr val="accent1"/>
          </a:fillRef>
          <a:effectRef idx="2">
            <a:schemeClr val="accent1"/>
          </a:effectRef>
          <a:fontRef idx="minor">
            <a:schemeClr val="lt1"/>
          </a:fontRef>
        </p:style>
        <p:txBody>
          <a:bodyPr lIns="45702" tIns="22851" rIns="45702" bIns="22851" rtlCol="0" anchor="ctr"/>
          <a:lstStyle/>
          <a:p>
            <a:pPr algn="ctr"/>
            <a:endParaRPr lang="en-US"/>
          </a:p>
        </p:txBody>
      </p:sp>
      <p:sp>
        <p:nvSpPr>
          <p:cNvPr id="16" name="Rectangle 3"/>
          <p:cNvSpPr txBox="1">
            <a:spLocks/>
          </p:cNvSpPr>
          <p:nvPr userDrawn="1"/>
        </p:nvSpPr>
        <p:spPr bwMode="auto">
          <a:xfrm>
            <a:off x="11653574" y="6535563"/>
            <a:ext cx="327821" cy="19826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t" anchorCtr="0" compatLnSpc="1">
            <a:prstTxWarp prst="textNoShape">
              <a:avLst/>
            </a:prstTxWarp>
          </a:bodyPr>
          <a:lstStyle>
            <a:defPPr>
              <a:defRPr lang="en-US"/>
            </a:defPPr>
            <a:lvl1pPr marL="0" algn="ctr" defTabSz="609265" rtl="0" eaLnBrk="1" latinLnBrk="0" hangingPunct="1">
              <a:lnSpc>
                <a:spcPct val="110000"/>
              </a:lnSpc>
              <a:defRPr sz="1000" b="1" kern="1200">
                <a:solidFill>
                  <a:schemeClr val="bg1">
                    <a:lumMod val="50000"/>
                  </a:schemeClr>
                </a:solidFill>
                <a:latin typeface="Arial"/>
                <a:ea typeface="Arial"/>
                <a:cs typeface="Arial"/>
              </a:defRPr>
            </a:lvl1pPr>
            <a:lvl2pPr marL="609265" algn="l" defTabSz="609265" rtl="0" eaLnBrk="1" latinLnBrk="0" hangingPunct="1">
              <a:defRPr sz="2400" kern="1200">
                <a:solidFill>
                  <a:schemeClr val="tx1"/>
                </a:solidFill>
                <a:latin typeface="+mn-lt"/>
                <a:ea typeface="+mn-ea"/>
                <a:cs typeface="+mn-cs"/>
              </a:defRPr>
            </a:lvl2pPr>
            <a:lvl3pPr marL="1218530" algn="l" defTabSz="609265" rtl="0" eaLnBrk="1" latinLnBrk="0" hangingPunct="1">
              <a:defRPr sz="2400" kern="1200">
                <a:solidFill>
                  <a:schemeClr val="tx1"/>
                </a:solidFill>
                <a:latin typeface="+mn-lt"/>
                <a:ea typeface="+mn-ea"/>
                <a:cs typeface="+mn-cs"/>
              </a:defRPr>
            </a:lvl3pPr>
            <a:lvl4pPr marL="1827795" algn="l" defTabSz="609265" rtl="0" eaLnBrk="1" latinLnBrk="0" hangingPunct="1">
              <a:defRPr sz="2400" kern="1200">
                <a:solidFill>
                  <a:schemeClr val="tx1"/>
                </a:solidFill>
                <a:latin typeface="+mn-lt"/>
                <a:ea typeface="+mn-ea"/>
                <a:cs typeface="+mn-cs"/>
              </a:defRPr>
            </a:lvl4pPr>
            <a:lvl5pPr marL="2437060" algn="l" defTabSz="609265" rtl="0" eaLnBrk="1" latinLnBrk="0" hangingPunct="1">
              <a:defRPr sz="2400" kern="1200">
                <a:solidFill>
                  <a:schemeClr val="tx1"/>
                </a:solidFill>
                <a:latin typeface="+mn-lt"/>
                <a:ea typeface="+mn-ea"/>
                <a:cs typeface="+mn-cs"/>
              </a:defRPr>
            </a:lvl5pPr>
            <a:lvl6pPr marL="3046323" algn="l" defTabSz="609265" rtl="0" eaLnBrk="1" latinLnBrk="0" hangingPunct="1">
              <a:defRPr sz="2400" kern="1200">
                <a:solidFill>
                  <a:schemeClr val="tx1"/>
                </a:solidFill>
                <a:latin typeface="+mn-lt"/>
                <a:ea typeface="+mn-ea"/>
                <a:cs typeface="+mn-cs"/>
              </a:defRPr>
            </a:lvl6pPr>
            <a:lvl7pPr marL="3655590" algn="l" defTabSz="609265" rtl="0" eaLnBrk="1" latinLnBrk="0" hangingPunct="1">
              <a:defRPr sz="2400" kern="1200">
                <a:solidFill>
                  <a:schemeClr val="tx1"/>
                </a:solidFill>
                <a:latin typeface="+mn-lt"/>
                <a:ea typeface="+mn-ea"/>
                <a:cs typeface="+mn-cs"/>
              </a:defRPr>
            </a:lvl7pPr>
            <a:lvl8pPr marL="4264853" algn="l" defTabSz="609265" rtl="0" eaLnBrk="1" latinLnBrk="0" hangingPunct="1">
              <a:defRPr sz="2400" kern="1200">
                <a:solidFill>
                  <a:schemeClr val="tx1"/>
                </a:solidFill>
                <a:latin typeface="+mn-lt"/>
                <a:ea typeface="+mn-ea"/>
                <a:cs typeface="+mn-cs"/>
              </a:defRPr>
            </a:lvl8pPr>
            <a:lvl9pPr marL="4874119" algn="l" defTabSz="609265" rtl="0" eaLnBrk="1" latinLnBrk="0" hangingPunct="1">
              <a:defRPr sz="2400" kern="1200">
                <a:solidFill>
                  <a:schemeClr val="tx1"/>
                </a:solidFill>
                <a:latin typeface="+mn-lt"/>
                <a:ea typeface="+mn-ea"/>
                <a:cs typeface="+mn-cs"/>
              </a:defRPr>
            </a:lvl9pPr>
          </a:lstStyle>
          <a:p>
            <a:fld id="{E6DD4D75-3289-42DC-8D20-6576264FDBE3}" type="slidenum">
              <a:rPr lang="en-US" smtClean="0"/>
              <a:pPr/>
              <a:t>‹#›</a:t>
            </a:fld>
            <a:endParaRPr lang="en-US" dirty="0"/>
          </a:p>
        </p:txBody>
      </p:sp>
      <p:sp>
        <p:nvSpPr>
          <p:cNvPr id="17" name="Title Placeholder 1"/>
          <p:cNvSpPr>
            <a:spLocks noGrp="1"/>
          </p:cNvSpPr>
          <p:nvPr>
            <p:ph type="title"/>
          </p:nvPr>
        </p:nvSpPr>
        <p:spPr>
          <a:xfrm>
            <a:off x="482600" y="395111"/>
            <a:ext cx="11685908" cy="762000"/>
          </a:xfrm>
          <a:prstGeom prst="rect">
            <a:avLst/>
          </a:prstGeom>
        </p:spPr>
        <p:txBody>
          <a:bodyPr vert="horz" lIns="121842" tIns="60921" rIns="121842" bIns="60921" rtlCol="0" anchor="ctr">
            <a:normAutofit/>
          </a:bodyPr>
          <a:lstStyle>
            <a:lvl1pPr algn="l">
              <a:defRPr sz="3200" b="0"/>
            </a:lvl1pPr>
          </a:lstStyle>
          <a:p>
            <a:r>
              <a:rPr lang="en-US" dirty="0"/>
              <a:t>Click to edit Master title style</a:t>
            </a:r>
          </a:p>
        </p:txBody>
      </p:sp>
      <p:sp>
        <p:nvSpPr>
          <p:cNvPr id="19" name="Content Placeholder 18"/>
          <p:cNvSpPr>
            <a:spLocks noGrp="1"/>
          </p:cNvSpPr>
          <p:nvPr>
            <p:ph sz="quarter" idx="10"/>
          </p:nvPr>
        </p:nvSpPr>
        <p:spPr>
          <a:xfrm>
            <a:off x="495300" y="1483362"/>
            <a:ext cx="11047413" cy="4380865"/>
          </a:xfrm>
          <a:prstGeom prst="rect">
            <a:avLst/>
          </a:prstGeom>
        </p:spPr>
        <p:txBody>
          <a:bodyPr vert="horz" lIns="91417" tIns="45708" rIns="91417" bIns="45708"/>
          <a:lstStyle>
            <a:lvl1pPr marL="0" indent="0">
              <a:buFontTx/>
              <a:buNone/>
              <a:defRPr sz="2400">
                <a:solidFill>
                  <a:srgbClr val="414141"/>
                </a:solidFill>
              </a:defRPr>
            </a:lvl1pPr>
            <a:lvl2pPr>
              <a:defRPr sz="2400"/>
            </a:lvl2pPr>
            <a:lvl3pPr>
              <a:defRPr sz="1800"/>
            </a:lvl3pPr>
            <a:lvl4pPr>
              <a:defRPr sz="1800"/>
            </a:lvl4pPr>
            <a:lvl5pPr>
              <a:defRPr sz="1800"/>
            </a:lvl5pPr>
          </a:lstStyle>
          <a:p>
            <a:pPr lvl="0"/>
            <a:r>
              <a:rPr lang="en-US" dirty="0"/>
              <a:t>Click to edit Master text styles</a:t>
            </a:r>
          </a:p>
        </p:txBody>
      </p:sp>
      <p:pic>
        <p:nvPicPr>
          <p:cNvPr id="9" name="Picture 8" descr="CoxAutomotive_Inline_2C_LtBg.png"/>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63576" y="6343958"/>
            <a:ext cx="2605024" cy="485594"/>
          </a:xfrm>
          <a:prstGeom prst="rect">
            <a:avLst/>
          </a:prstGeom>
        </p:spPr>
      </p:pic>
    </p:spTree>
    <p:extLst>
      <p:ext uri="{BB962C8B-B14F-4D97-AF65-F5344CB8AC3E}">
        <p14:creationId xmlns:p14="http://schemas.microsoft.com/office/powerpoint/2010/main" val="8292561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6_Title 01 - Road">
    <p:bg>
      <p:bgPr>
        <a:solidFill>
          <a:srgbClr val="000000"/>
        </a:solidFill>
        <a:effectLst/>
      </p:bgPr>
    </p:bg>
    <p:spTree>
      <p:nvGrpSpPr>
        <p:cNvPr id="1" name=""/>
        <p:cNvGrpSpPr/>
        <p:nvPr/>
      </p:nvGrpSpPr>
      <p:grpSpPr>
        <a:xfrm>
          <a:off x="0" y="0"/>
          <a:ext cx="0" cy="0"/>
          <a:chOff x="0" y="0"/>
          <a:chExt cx="0" cy="0"/>
        </a:xfrm>
      </p:grpSpPr>
      <p:sp>
        <p:nvSpPr>
          <p:cNvPr id="16" name="Rectangle 3"/>
          <p:cNvSpPr txBox="1">
            <a:spLocks/>
          </p:cNvSpPr>
          <p:nvPr userDrawn="1"/>
        </p:nvSpPr>
        <p:spPr bwMode="auto">
          <a:xfrm>
            <a:off x="11653574" y="6535563"/>
            <a:ext cx="327821" cy="19826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t" anchorCtr="0" compatLnSpc="1">
            <a:prstTxWarp prst="textNoShape">
              <a:avLst/>
            </a:prstTxWarp>
          </a:bodyPr>
          <a:lstStyle>
            <a:defPPr>
              <a:defRPr lang="en-US"/>
            </a:defPPr>
            <a:lvl1pPr marL="0" algn="ctr" defTabSz="609265" rtl="0" eaLnBrk="1" latinLnBrk="0" hangingPunct="1">
              <a:lnSpc>
                <a:spcPct val="110000"/>
              </a:lnSpc>
              <a:defRPr sz="1000" b="1" kern="1200">
                <a:solidFill>
                  <a:schemeClr val="bg1">
                    <a:lumMod val="50000"/>
                  </a:schemeClr>
                </a:solidFill>
                <a:latin typeface="Arial"/>
                <a:ea typeface="Arial"/>
                <a:cs typeface="Arial"/>
              </a:defRPr>
            </a:lvl1pPr>
            <a:lvl2pPr marL="609265" algn="l" defTabSz="609265" rtl="0" eaLnBrk="1" latinLnBrk="0" hangingPunct="1">
              <a:defRPr sz="2400" kern="1200">
                <a:solidFill>
                  <a:schemeClr val="tx1"/>
                </a:solidFill>
                <a:latin typeface="+mn-lt"/>
                <a:ea typeface="+mn-ea"/>
                <a:cs typeface="+mn-cs"/>
              </a:defRPr>
            </a:lvl2pPr>
            <a:lvl3pPr marL="1218530" algn="l" defTabSz="609265" rtl="0" eaLnBrk="1" latinLnBrk="0" hangingPunct="1">
              <a:defRPr sz="2400" kern="1200">
                <a:solidFill>
                  <a:schemeClr val="tx1"/>
                </a:solidFill>
                <a:latin typeface="+mn-lt"/>
                <a:ea typeface="+mn-ea"/>
                <a:cs typeface="+mn-cs"/>
              </a:defRPr>
            </a:lvl3pPr>
            <a:lvl4pPr marL="1827795" algn="l" defTabSz="609265" rtl="0" eaLnBrk="1" latinLnBrk="0" hangingPunct="1">
              <a:defRPr sz="2400" kern="1200">
                <a:solidFill>
                  <a:schemeClr val="tx1"/>
                </a:solidFill>
                <a:latin typeface="+mn-lt"/>
                <a:ea typeface="+mn-ea"/>
                <a:cs typeface="+mn-cs"/>
              </a:defRPr>
            </a:lvl4pPr>
            <a:lvl5pPr marL="2437060" algn="l" defTabSz="609265" rtl="0" eaLnBrk="1" latinLnBrk="0" hangingPunct="1">
              <a:defRPr sz="2400" kern="1200">
                <a:solidFill>
                  <a:schemeClr val="tx1"/>
                </a:solidFill>
                <a:latin typeface="+mn-lt"/>
                <a:ea typeface="+mn-ea"/>
                <a:cs typeface="+mn-cs"/>
              </a:defRPr>
            </a:lvl5pPr>
            <a:lvl6pPr marL="3046323" algn="l" defTabSz="609265" rtl="0" eaLnBrk="1" latinLnBrk="0" hangingPunct="1">
              <a:defRPr sz="2400" kern="1200">
                <a:solidFill>
                  <a:schemeClr val="tx1"/>
                </a:solidFill>
                <a:latin typeface="+mn-lt"/>
                <a:ea typeface="+mn-ea"/>
                <a:cs typeface="+mn-cs"/>
              </a:defRPr>
            </a:lvl6pPr>
            <a:lvl7pPr marL="3655590" algn="l" defTabSz="609265" rtl="0" eaLnBrk="1" latinLnBrk="0" hangingPunct="1">
              <a:defRPr sz="2400" kern="1200">
                <a:solidFill>
                  <a:schemeClr val="tx1"/>
                </a:solidFill>
                <a:latin typeface="+mn-lt"/>
                <a:ea typeface="+mn-ea"/>
                <a:cs typeface="+mn-cs"/>
              </a:defRPr>
            </a:lvl7pPr>
            <a:lvl8pPr marL="4264853" algn="l" defTabSz="609265" rtl="0" eaLnBrk="1" latinLnBrk="0" hangingPunct="1">
              <a:defRPr sz="2400" kern="1200">
                <a:solidFill>
                  <a:schemeClr val="tx1"/>
                </a:solidFill>
                <a:latin typeface="+mn-lt"/>
                <a:ea typeface="+mn-ea"/>
                <a:cs typeface="+mn-cs"/>
              </a:defRPr>
            </a:lvl8pPr>
            <a:lvl9pPr marL="4874119" algn="l" defTabSz="609265" rtl="0" eaLnBrk="1" latinLnBrk="0" hangingPunct="1">
              <a:defRPr sz="2400" kern="1200">
                <a:solidFill>
                  <a:schemeClr val="tx1"/>
                </a:solidFill>
                <a:latin typeface="+mn-lt"/>
                <a:ea typeface="+mn-ea"/>
                <a:cs typeface="+mn-cs"/>
              </a:defRPr>
            </a:lvl9pPr>
          </a:lstStyle>
          <a:p>
            <a:endParaRPr lang="en-US" dirty="0"/>
          </a:p>
        </p:txBody>
      </p:sp>
      <p:sp>
        <p:nvSpPr>
          <p:cNvPr id="17" name="Title Placeholder 1"/>
          <p:cNvSpPr>
            <a:spLocks noGrp="1"/>
          </p:cNvSpPr>
          <p:nvPr>
            <p:ph type="title"/>
          </p:nvPr>
        </p:nvSpPr>
        <p:spPr>
          <a:xfrm>
            <a:off x="482600" y="395111"/>
            <a:ext cx="11685908" cy="762000"/>
          </a:xfrm>
          <a:prstGeom prst="rect">
            <a:avLst/>
          </a:prstGeom>
        </p:spPr>
        <p:txBody>
          <a:bodyPr vert="horz" lIns="121842" tIns="60921" rIns="121842" bIns="60921" rtlCol="0" anchor="ctr">
            <a:normAutofit/>
          </a:bodyPr>
          <a:lstStyle>
            <a:lvl1pPr algn="l">
              <a:defRPr sz="4000" b="0">
                <a:solidFill>
                  <a:schemeClr val="bg1"/>
                </a:solidFill>
              </a:defRPr>
            </a:lvl1pPr>
          </a:lstStyle>
          <a:p>
            <a:r>
              <a:rPr lang="en-US" dirty="0"/>
              <a:t>Click to edit Master title style</a:t>
            </a:r>
          </a:p>
        </p:txBody>
      </p:sp>
      <p:sp>
        <p:nvSpPr>
          <p:cNvPr id="19" name="Content Placeholder 18"/>
          <p:cNvSpPr>
            <a:spLocks noGrp="1"/>
          </p:cNvSpPr>
          <p:nvPr>
            <p:ph sz="quarter" idx="10"/>
          </p:nvPr>
        </p:nvSpPr>
        <p:spPr>
          <a:xfrm>
            <a:off x="495300" y="1483362"/>
            <a:ext cx="11047413" cy="4380865"/>
          </a:xfrm>
          <a:prstGeom prst="rect">
            <a:avLst/>
          </a:prstGeom>
        </p:spPr>
        <p:txBody>
          <a:bodyPr vert="horz" lIns="91417" tIns="45708" rIns="91417" bIns="45708"/>
          <a:lstStyle>
            <a:lvl1pPr marL="0" indent="0">
              <a:buFontTx/>
              <a:buNone/>
              <a:defRPr sz="3600">
                <a:solidFill>
                  <a:schemeClr val="bg1"/>
                </a:solidFill>
              </a:defRPr>
            </a:lvl1pPr>
            <a:lvl2pPr>
              <a:defRPr sz="2400"/>
            </a:lvl2pPr>
            <a:lvl3pPr>
              <a:defRPr sz="1800"/>
            </a:lvl3pPr>
            <a:lvl4pPr>
              <a:defRPr sz="1800"/>
            </a:lvl4pPr>
            <a:lvl5pPr>
              <a:defRPr sz="1800"/>
            </a:lvl5pPr>
          </a:lstStyle>
          <a:p>
            <a:pPr lvl="0"/>
            <a:r>
              <a:rPr lang="en-US" dirty="0"/>
              <a:t>Click to edit Master text styles</a:t>
            </a:r>
          </a:p>
        </p:txBody>
      </p:sp>
      <p:sp>
        <p:nvSpPr>
          <p:cNvPr id="10" name="Rectangle 9">
            <a:extLst>
              <a:ext uri="{FF2B5EF4-FFF2-40B4-BE49-F238E27FC236}">
                <a16:creationId xmlns:a16="http://schemas.microsoft.com/office/drawing/2014/main" id="{CC9AB912-B3D2-3640-9073-8350B5AB0B35}"/>
              </a:ext>
            </a:extLst>
          </p:cNvPr>
          <p:cNvSpPr/>
          <p:nvPr userDrawn="1"/>
        </p:nvSpPr>
        <p:spPr>
          <a:xfrm>
            <a:off x="-1" y="6108301"/>
            <a:ext cx="12188825" cy="5143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2AABD5D2-5B70-C743-AC17-F23E4BD9ACD4}"/>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39270" b="41094"/>
          <a:stretch/>
        </p:blipFill>
        <p:spPr>
          <a:xfrm>
            <a:off x="8259580" y="6108301"/>
            <a:ext cx="2495550" cy="490006"/>
          </a:xfrm>
          <a:prstGeom prst="rect">
            <a:avLst/>
          </a:prstGeom>
        </p:spPr>
      </p:pic>
    </p:spTree>
    <p:extLst>
      <p:ext uri="{BB962C8B-B14F-4D97-AF65-F5344CB8AC3E}">
        <p14:creationId xmlns:p14="http://schemas.microsoft.com/office/powerpoint/2010/main" val="3410803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7_Title 01 - Road">
    <p:bg>
      <p:bgPr>
        <a:solidFill>
          <a:srgbClr val="000000"/>
        </a:solidFill>
        <a:effectLst/>
      </p:bgPr>
    </p:bg>
    <p:spTree>
      <p:nvGrpSpPr>
        <p:cNvPr id="1" name=""/>
        <p:cNvGrpSpPr/>
        <p:nvPr/>
      </p:nvGrpSpPr>
      <p:grpSpPr>
        <a:xfrm>
          <a:off x="0" y="0"/>
          <a:ext cx="0" cy="0"/>
          <a:chOff x="0" y="0"/>
          <a:chExt cx="0" cy="0"/>
        </a:xfrm>
      </p:grpSpPr>
      <p:sp>
        <p:nvSpPr>
          <p:cNvPr id="16" name="Rectangle 3"/>
          <p:cNvSpPr txBox="1">
            <a:spLocks/>
          </p:cNvSpPr>
          <p:nvPr userDrawn="1"/>
        </p:nvSpPr>
        <p:spPr bwMode="auto">
          <a:xfrm>
            <a:off x="11653574" y="6535563"/>
            <a:ext cx="327821" cy="19826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t" anchorCtr="0" compatLnSpc="1">
            <a:prstTxWarp prst="textNoShape">
              <a:avLst/>
            </a:prstTxWarp>
          </a:bodyPr>
          <a:lstStyle>
            <a:defPPr>
              <a:defRPr lang="en-US"/>
            </a:defPPr>
            <a:lvl1pPr marL="0" algn="ctr" defTabSz="609265" rtl="0" eaLnBrk="1" latinLnBrk="0" hangingPunct="1">
              <a:lnSpc>
                <a:spcPct val="110000"/>
              </a:lnSpc>
              <a:defRPr sz="1000" b="1" kern="1200">
                <a:solidFill>
                  <a:schemeClr val="bg1">
                    <a:lumMod val="50000"/>
                  </a:schemeClr>
                </a:solidFill>
                <a:latin typeface="Arial"/>
                <a:ea typeface="Arial"/>
                <a:cs typeface="Arial"/>
              </a:defRPr>
            </a:lvl1pPr>
            <a:lvl2pPr marL="609265" algn="l" defTabSz="609265" rtl="0" eaLnBrk="1" latinLnBrk="0" hangingPunct="1">
              <a:defRPr sz="2400" kern="1200">
                <a:solidFill>
                  <a:schemeClr val="tx1"/>
                </a:solidFill>
                <a:latin typeface="+mn-lt"/>
                <a:ea typeface="+mn-ea"/>
                <a:cs typeface="+mn-cs"/>
              </a:defRPr>
            </a:lvl2pPr>
            <a:lvl3pPr marL="1218530" algn="l" defTabSz="609265" rtl="0" eaLnBrk="1" latinLnBrk="0" hangingPunct="1">
              <a:defRPr sz="2400" kern="1200">
                <a:solidFill>
                  <a:schemeClr val="tx1"/>
                </a:solidFill>
                <a:latin typeface="+mn-lt"/>
                <a:ea typeface="+mn-ea"/>
                <a:cs typeface="+mn-cs"/>
              </a:defRPr>
            </a:lvl3pPr>
            <a:lvl4pPr marL="1827795" algn="l" defTabSz="609265" rtl="0" eaLnBrk="1" latinLnBrk="0" hangingPunct="1">
              <a:defRPr sz="2400" kern="1200">
                <a:solidFill>
                  <a:schemeClr val="tx1"/>
                </a:solidFill>
                <a:latin typeface="+mn-lt"/>
                <a:ea typeface="+mn-ea"/>
                <a:cs typeface="+mn-cs"/>
              </a:defRPr>
            </a:lvl4pPr>
            <a:lvl5pPr marL="2437060" algn="l" defTabSz="609265" rtl="0" eaLnBrk="1" latinLnBrk="0" hangingPunct="1">
              <a:defRPr sz="2400" kern="1200">
                <a:solidFill>
                  <a:schemeClr val="tx1"/>
                </a:solidFill>
                <a:latin typeface="+mn-lt"/>
                <a:ea typeface="+mn-ea"/>
                <a:cs typeface="+mn-cs"/>
              </a:defRPr>
            </a:lvl5pPr>
            <a:lvl6pPr marL="3046323" algn="l" defTabSz="609265" rtl="0" eaLnBrk="1" latinLnBrk="0" hangingPunct="1">
              <a:defRPr sz="2400" kern="1200">
                <a:solidFill>
                  <a:schemeClr val="tx1"/>
                </a:solidFill>
                <a:latin typeface="+mn-lt"/>
                <a:ea typeface="+mn-ea"/>
                <a:cs typeface="+mn-cs"/>
              </a:defRPr>
            </a:lvl6pPr>
            <a:lvl7pPr marL="3655590" algn="l" defTabSz="609265" rtl="0" eaLnBrk="1" latinLnBrk="0" hangingPunct="1">
              <a:defRPr sz="2400" kern="1200">
                <a:solidFill>
                  <a:schemeClr val="tx1"/>
                </a:solidFill>
                <a:latin typeface="+mn-lt"/>
                <a:ea typeface="+mn-ea"/>
                <a:cs typeface="+mn-cs"/>
              </a:defRPr>
            </a:lvl7pPr>
            <a:lvl8pPr marL="4264853" algn="l" defTabSz="609265" rtl="0" eaLnBrk="1" latinLnBrk="0" hangingPunct="1">
              <a:defRPr sz="2400" kern="1200">
                <a:solidFill>
                  <a:schemeClr val="tx1"/>
                </a:solidFill>
                <a:latin typeface="+mn-lt"/>
                <a:ea typeface="+mn-ea"/>
                <a:cs typeface="+mn-cs"/>
              </a:defRPr>
            </a:lvl8pPr>
            <a:lvl9pPr marL="4874119" algn="l" defTabSz="609265" rtl="0" eaLnBrk="1" latinLnBrk="0" hangingPunct="1">
              <a:defRPr sz="2400" kern="1200">
                <a:solidFill>
                  <a:schemeClr val="tx1"/>
                </a:solidFill>
                <a:latin typeface="+mn-lt"/>
                <a:ea typeface="+mn-ea"/>
                <a:cs typeface="+mn-cs"/>
              </a:defRPr>
            </a:lvl9pPr>
          </a:lstStyle>
          <a:p>
            <a:endParaRPr lang="en-US" dirty="0"/>
          </a:p>
        </p:txBody>
      </p:sp>
      <p:sp>
        <p:nvSpPr>
          <p:cNvPr id="17" name="Title Placeholder 1"/>
          <p:cNvSpPr>
            <a:spLocks noGrp="1"/>
          </p:cNvSpPr>
          <p:nvPr>
            <p:ph type="title"/>
          </p:nvPr>
        </p:nvSpPr>
        <p:spPr>
          <a:xfrm>
            <a:off x="295487" y="2635391"/>
            <a:ext cx="11685908" cy="762000"/>
          </a:xfrm>
          <a:prstGeom prst="rect">
            <a:avLst/>
          </a:prstGeom>
        </p:spPr>
        <p:txBody>
          <a:bodyPr vert="horz" lIns="121842" tIns="60921" rIns="121842" bIns="60921" rtlCol="0" anchor="ctr">
            <a:normAutofit/>
          </a:bodyPr>
          <a:lstStyle>
            <a:lvl1pPr algn="ctr">
              <a:defRPr sz="4000" b="0">
                <a:solidFill>
                  <a:schemeClr val="bg1"/>
                </a:solidFill>
              </a:defRPr>
            </a:lvl1pPr>
          </a:lstStyle>
          <a:p>
            <a:r>
              <a:rPr lang="en-US" dirty="0"/>
              <a:t>Click to edit Master title style</a:t>
            </a:r>
          </a:p>
        </p:txBody>
      </p:sp>
      <p:sp>
        <p:nvSpPr>
          <p:cNvPr id="10" name="Rectangle 9">
            <a:extLst>
              <a:ext uri="{FF2B5EF4-FFF2-40B4-BE49-F238E27FC236}">
                <a16:creationId xmlns:a16="http://schemas.microsoft.com/office/drawing/2014/main" id="{CC9AB912-B3D2-3640-9073-8350B5AB0B35}"/>
              </a:ext>
            </a:extLst>
          </p:cNvPr>
          <p:cNvSpPr/>
          <p:nvPr userDrawn="1"/>
        </p:nvSpPr>
        <p:spPr>
          <a:xfrm>
            <a:off x="-1" y="6108301"/>
            <a:ext cx="12188825" cy="5143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2AABD5D2-5B70-C743-AC17-F23E4BD9ACD4}"/>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39270" b="41094"/>
          <a:stretch/>
        </p:blipFill>
        <p:spPr>
          <a:xfrm>
            <a:off x="8259580" y="6108301"/>
            <a:ext cx="2495550" cy="490006"/>
          </a:xfrm>
          <a:prstGeom prst="rect">
            <a:avLst/>
          </a:prstGeom>
        </p:spPr>
      </p:pic>
    </p:spTree>
    <p:extLst>
      <p:ext uri="{BB962C8B-B14F-4D97-AF65-F5344CB8AC3E}">
        <p14:creationId xmlns:p14="http://schemas.microsoft.com/office/powerpoint/2010/main" val="2071574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8_Title 01 - Road">
    <p:bg>
      <p:bgPr>
        <a:solidFill>
          <a:srgbClr val="000000"/>
        </a:solidFill>
        <a:effectLst/>
      </p:bgPr>
    </p:bg>
    <p:spTree>
      <p:nvGrpSpPr>
        <p:cNvPr id="1" name=""/>
        <p:cNvGrpSpPr/>
        <p:nvPr/>
      </p:nvGrpSpPr>
      <p:grpSpPr>
        <a:xfrm>
          <a:off x="0" y="0"/>
          <a:ext cx="0" cy="0"/>
          <a:chOff x="0" y="0"/>
          <a:chExt cx="0" cy="0"/>
        </a:xfrm>
      </p:grpSpPr>
      <p:sp>
        <p:nvSpPr>
          <p:cNvPr id="16" name="Rectangle 3"/>
          <p:cNvSpPr txBox="1">
            <a:spLocks/>
          </p:cNvSpPr>
          <p:nvPr userDrawn="1"/>
        </p:nvSpPr>
        <p:spPr bwMode="auto">
          <a:xfrm>
            <a:off x="11653574" y="6535563"/>
            <a:ext cx="327821" cy="19826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t" anchorCtr="0" compatLnSpc="1">
            <a:prstTxWarp prst="textNoShape">
              <a:avLst/>
            </a:prstTxWarp>
          </a:bodyPr>
          <a:lstStyle>
            <a:defPPr>
              <a:defRPr lang="en-US"/>
            </a:defPPr>
            <a:lvl1pPr marL="0" algn="ctr" defTabSz="609265" rtl="0" eaLnBrk="1" latinLnBrk="0" hangingPunct="1">
              <a:lnSpc>
                <a:spcPct val="110000"/>
              </a:lnSpc>
              <a:defRPr sz="1000" b="1" kern="1200">
                <a:solidFill>
                  <a:schemeClr val="bg1">
                    <a:lumMod val="50000"/>
                  </a:schemeClr>
                </a:solidFill>
                <a:latin typeface="Arial"/>
                <a:ea typeface="Arial"/>
                <a:cs typeface="Arial"/>
              </a:defRPr>
            </a:lvl1pPr>
            <a:lvl2pPr marL="609265" algn="l" defTabSz="609265" rtl="0" eaLnBrk="1" latinLnBrk="0" hangingPunct="1">
              <a:defRPr sz="2400" kern="1200">
                <a:solidFill>
                  <a:schemeClr val="tx1"/>
                </a:solidFill>
                <a:latin typeface="+mn-lt"/>
                <a:ea typeface="+mn-ea"/>
                <a:cs typeface="+mn-cs"/>
              </a:defRPr>
            </a:lvl2pPr>
            <a:lvl3pPr marL="1218530" algn="l" defTabSz="609265" rtl="0" eaLnBrk="1" latinLnBrk="0" hangingPunct="1">
              <a:defRPr sz="2400" kern="1200">
                <a:solidFill>
                  <a:schemeClr val="tx1"/>
                </a:solidFill>
                <a:latin typeface="+mn-lt"/>
                <a:ea typeface="+mn-ea"/>
                <a:cs typeface="+mn-cs"/>
              </a:defRPr>
            </a:lvl3pPr>
            <a:lvl4pPr marL="1827795" algn="l" defTabSz="609265" rtl="0" eaLnBrk="1" latinLnBrk="0" hangingPunct="1">
              <a:defRPr sz="2400" kern="1200">
                <a:solidFill>
                  <a:schemeClr val="tx1"/>
                </a:solidFill>
                <a:latin typeface="+mn-lt"/>
                <a:ea typeface="+mn-ea"/>
                <a:cs typeface="+mn-cs"/>
              </a:defRPr>
            </a:lvl4pPr>
            <a:lvl5pPr marL="2437060" algn="l" defTabSz="609265" rtl="0" eaLnBrk="1" latinLnBrk="0" hangingPunct="1">
              <a:defRPr sz="2400" kern="1200">
                <a:solidFill>
                  <a:schemeClr val="tx1"/>
                </a:solidFill>
                <a:latin typeface="+mn-lt"/>
                <a:ea typeface="+mn-ea"/>
                <a:cs typeface="+mn-cs"/>
              </a:defRPr>
            </a:lvl5pPr>
            <a:lvl6pPr marL="3046323" algn="l" defTabSz="609265" rtl="0" eaLnBrk="1" latinLnBrk="0" hangingPunct="1">
              <a:defRPr sz="2400" kern="1200">
                <a:solidFill>
                  <a:schemeClr val="tx1"/>
                </a:solidFill>
                <a:latin typeface="+mn-lt"/>
                <a:ea typeface="+mn-ea"/>
                <a:cs typeface="+mn-cs"/>
              </a:defRPr>
            </a:lvl6pPr>
            <a:lvl7pPr marL="3655590" algn="l" defTabSz="609265" rtl="0" eaLnBrk="1" latinLnBrk="0" hangingPunct="1">
              <a:defRPr sz="2400" kern="1200">
                <a:solidFill>
                  <a:schemeClr val="tx1"/>
                </a:solidFill>
                <a:latin typeface="+mn-lt"/>
                <a:ea typeface="+mn-ea"/>
                <a:cs typeface="+mn-cs"/>
              </a:defRPr>
            </a:lvl7pPr>
            <a:lvl8pPr marL="4264853" algn="l" defTabSz="609265" rtl="0" eaLnBrk="1" latinLnBrk="0" hangingPunct="1">
              <a:defRPr sz="2400" kern="1200">
                <a:solidFill>
                  <a:schemeClr val="tx1"/>
                </a:solidFill>
                <a:latin typeface="+mn-lt"/>
                <a:ea typeface="+mn-ea"/>
                <a:cs typeface="+mn-cs"/>
              </a:defRPr>
            </a:lvl8pPr>
            <a:lvl9pPr marL="4874119" algn="l" defTabSz="609265" rtl="0" eaLnBrk="1" latinLnBrk="0" hangingPunct="1">
              <a:defRPr sz="2400" kern="1200">
                <a:solidFill>
                  <a:schemeClr val="tx1"/>
                </a:solidFill>
                <a:latin typeface="+mn-lt"/>
                <a:ea typeface="+mn-ea"/>
                <a:cs typeface="+mn-cs"/>
              </a:defRPr>
            </a:lvl9pPr>
          </a:lstStyle>
          <a:p>
            <a:endParaRPr lang="en-US" dirty="0"/>
          </a:p>
        </p:txBody>
      </p:sp>
      <p:sp>
        <p:nvSpPr>
          <p:cNvPr id="17" name="Title Placeholder 1"/>
          <p:cNvSpPr>
            <a:spLocks noGrp="1"/>
          </p:cNvSpPr>
          <p:nvPr>
            <p:ph type="title"/>
          </p:nvPr>
        </p:nvSpPr>
        <p:spPr>
          <a:xfrm>
            <a:off x="482600" y="395111"/>
            <a:ext cx="11685908" cy="762000"/>
          </a:xfrm>
          <a:prstGeom prst="rect">
            <a:avLst/>
          </a:prstGeom>
        </p:spPr>
        <p:txBody>
          <a:bodyPr vert="horz" lIns="121842" tIns="60921" rIns="121842" bIns="60921" rtlCol="0" anchor="ctr">
            <a:normAutofit/>
          </a:bodyPr>
          <a:lstStyle>
            <a:lvl1pPr algn="l">
              <a:defRPr sz="4000" b="0">
                <a:solidFill>
                  <a:schemeClr val="bg1"/>
                </a:solidFill>
              </a:defRPr>
            </a:lvl1pPr>
          </a:lstStyle>
          <a:p>
            <a:r>
              <a:rPr lang="en-US" dirty="0"/>
              <a:t>Click to edit Master title style</a:t>
            </a:r>
          </a:p>
        </p:txBody>
      </p:sp>
      <p:sp>
        <p:nvSpPr>
          <p:cNvPr id="19" name="Content Placeholder 18"/>
          <p:cNvSpPr>
            <a:spLocks noGrp="1"/>
          </p:cNvSpPr>
          <p:nvPr>
            <p:ph sz="quarter" idx="10"/>
          </p:nvPr>
        </p:nvSpPr>
        <p:spPr>
          <a:xfrm>
            <a:off x="495300" y="1483362"/>
            <a:ext cx="11047413" cy="4380865"/>
          </a:xfrm>
          <a:prstGeom prst="rect">
            <a:avLst/>
          </a:prstGeom>
        </p:spPr>
        <p:txBody>
          <a:bodyPr vert="horz" lIns="91417" tIns="45708" rIns="91417" bIns="45708"/>
          <a:lstStyle>
            <a:lvl1pPr marL="0" indent="0">
              <a:buFontTx/>
              <a:buNone/>
              <a:defRPr sz="3600">
                <a:solidFill>
                  <a:schemeClr val="bg1"/>
                </a:solidFill>
              </a:defRPr>
            </a:lvl1pPr>
            <a:lvl2pPr>
              <a:defRPr sz="2400"/>
            </a:lvl2pPr>
            <a:lvl3pPr>
              <a:defRPr sz="1800"/>
            </a:lvl3pPr>
            <a:lvl4pPr>
              <a:defRPr sz="1800"/>
            </a:lvl4pPr>
            <a:lvl5pPr>
              <a:defRPr sz="1800"/>
            </a:lvl5pPr>
          </a:lstStyle>
          <a:p>
            <a:pPr lvl="0"/>
            <a:r>
              <a:rPr lang="en-US" dirty="0"/>
              <a:t>Click to edit Master text styles</a:t>
            </a:r>
          </a:p>
        </p:txBody>
      </p:sp>
    </p:spTree>
    <p:extLst>
      <p:ext uri="{BB962C8B-B14F-4D97-AF65-F5344CB8AC3E}">
        <p14:creationId xmlns:p14="http://schemas.microsoft.com/office/powerpoint/2010/main" val="420425731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695587095"/>
      </p:ext>
    </p:extLst>
  </p:cSld>
  <p:clrMap bg1="lt1" tx1="dk1" bg2="lt2" tx2="dk2" accent1="accent1" accent2="accent2" accent3="accent3" accent4="accent4" accent5="accent5" accent6="accent6" hlink="hlink" folHlink="folHlink"/>
  <p:sldLayoutIdLst>
    <p:sldLayoutId id="2147484665" r:id="rId1"/>
    <p:sldLayoutId id="2147484768" r:id="rId2"/>
    <p:sldLayoutId id="2147484767" r:id="rId3"/>
    <p:sldLayoutId id="2147484769" r:id="rId4"/>
    <p:sldLayoutId id="2147484770" r:id="rId5"/>
    <p:sldLayoutId id="2147484771" r:id="rId6"/>
  </p:sldLayoutIdLst>
  <p:txStyles>
    <p:titleStyle>
      <a:lvl1pPr algn="ctr" defTabSz="1218428" rtl="0" eaLnBrk="1" latinLnBrk="0" hangingPunct="1">
        <a:spcBef>
          <a:spcPct val="0"/>
        </a:spcBef>
        <a:buNone/>
        <a:defRPr sz="5900" b="1" i="0" kern="1200">
          <a:solidFill>
            <a:schemeClr val="bg2"/>
          </a:solidFill>
          <a:latin typeface="Arial"/>
          <a:ea typeface="+mj-ea"/>
          <a:cs typeface="Arial"/>
        </a:defRPr>
      </a:lvl1pPr>
    </p:titleStyle>
    <p:bodyStyle>
      <a:lvl1pPr marL="288792" indent="-288792" algn="l" defTabSz="1218428" rtl="0" eaLnBrk="1" latinLnBrk="0" hangingPunct="1">
        <a:spcBef>
          <a:spcPts val="600"/>
        </a:spcBef>
        <a:buClr>
          <a:schemeClr val="tx2">
            <a:lumMod val="50000"/>
          </a:schemeClr>
        </a:buClr>
        <a:buFont typeface="Arial" pitchFamily="34" charset="0"/>
        <a:buChar char="•"/>
        <a:defRPr sz="3200" kern="1200">
          <a:solidFill>
            <a:srgbClr val="404040"/>
          </a:solidFill>
          <a:latin typeface="+mn-lt"/>
          <a:ea typeface="+mn-ea"/>
          <a:cs typeface="+mn-cs"/>
        </a:defRPr>
      </a:lvl1pPr>
      <a:lvl2pPr marL="745779" indent="-342743" algn="l" defTabSz="1218428" rtl="0" eaLnBrk="1" latinLnBrk="0" hangingPunct="1">
        <a:spcBef>
          <a:spcPts val="600"/>
        </a:spcBef>
        <a:buClr>
          <a:schemeClr val="tx2">
            <a:lumMod val="50000"/>
          </a:schemeClr>
        </a:buClr>
        <a:buFont typeface="Arial" pitchFamily="34" charset="0"/>
        <a:buChar char="–"/>
        <a:tabLst/>
        <a:defRPr sz="2800" kern="1200">
          <a:solidFill>
            <a:srgbClr val="404040"/>
          </a:solidFill>
          <a:latin typeface="+mn-lt"/>
          <a:ea typeface="+mn-ea"/>
          <a:cs typeface="+mn-cs"/>
        </a:defRPr>
      </a:lvl2pPr>
      <a:lvl3pPr marL="1028231" indent="-282445" algn="l" defTabSz="1218428" rtl="0" eaLnBrk="1" latinLnBrk="0" hangingPunct="1">
        <a:spcBef>
          <a:spcPts val="600"/>
        </a:spcBef>
        <a:buClr>
          <a:schemeClr val="tx2">
            <a:lumMod val="50000"/>
          </a:schemeClr>
        </a:buClr>
        <a:buFont typeface="Arial" pitchFamily="34" charset="0"/>
        <a:buChar char="•"/>
        <a:tabLst/>
        <a:defRPr sz="2000" kern="1200">
          <a:solidFill>
            <a:srgbClr val="404040"/>
          </a:solidFill>
          <a:latin typeface="+mn-lt"/>
          <a:ea typeface="+mn-ea"/>
          <a:cs typeface="+mn-cs"/>
        </a:defRPr>
      </a:lvl3pPr>
      <a:lvl4pPr marL="1370970" indent="-303076" algn="l" defTabSz="1218428" rtl="0" eaLnBrk="1" latinLnBrk="0" hangingPunct="1">
        <a:spcBef>
          <a:spcPts val="600"/>
        </a:spcBef>
        <a:buClr>
          <a:schemeClr val="tx2">
            <a:lumMod val="50000"/>
          </a:schemeClr>
        </a:buClr>
        <a:buFont typeface="Arial" pitchFamily="34" charset="0"/>
        <a:buChar char="–"/>
        <a:defRPr sz="1900" kern="1200">
          <a:solidFill>
            <a:srgbClr val="404040"/>
          </a:solidFill>
          <a:latin typeface="+mn-lt"/>
          <a:ea typeface="+mn-ea"/>
          <a:cs typeface="+mn-cs"/>
        </a:defRPr>
      </a:lvl4pPr>
      <a:lvl5pPr marL="1712128" indent="-303076" algn="l" defTabSz="1218428" rtl="0" eaLnBrk="1" latinLnBrk="0" hangingPunct="1">
        <a:spcBef>
          <a:spcPts val="600"/>
        </a:spcBef>
        <a:buClr>
          <a:schemeClr val="tx2">
            <a:lumMod val="50000"/>
          </a:schemeClr>
        </a:buClr>
        <a:buFont typeface="Arial" pitchFamily="34" charset="0"/>
        <a:buChar char="»"/>
        <a:defRPr sz="1900" kern="1200">
          <a:solidFill>
            <a:srgbClr val="404040"/>
          </a:solidFill>
          <a:latin typeface="+mn-lt"/>
          <a:ea typeface="+mn-ea"/>
          <a:cs typeface="+mn-cs"/>
        </a:defRPr>
      </a:lvl5pPr>
      <a:lvl6pPr marL="3350675" indent="-304610" algn="l" defTabSz="1218428" rtl="0" eaLnBrk="1" latinLnBrk="0" hangingPunct="1">
        <a:spcBef>
          <a:spcPct val="20000"/>
        </a:spcBef>
        <a:buFont typeface="Arial" pitchFamily="34" charset="0"/>
        <a:buChar char="•"/>
        <a:defRPr sz="2700" kern="1200">
          <a:solidFill>
            <a:schemeClr val="tx1"/>
          </a:solidFill>
          <a:latin typeface="+mn-lt"/>
          <a:ea typeface="+mn-ea"/>
          <a:cs typeface="+mn-cs"/>
        </a:defRPr>
      </a:lvl6pPr>
      <a:lvl7pPr marL="3959890" indent="-304610" algn="l" defTabSz="1218428" rtl="0" eaLnBrk="1" latinLnBrk="0" hangingPunct="1">
        <a:spcBef>
          <a:spcPct val="20000"/>
        </a:spcBef>
        <a:buFont typeface="Arial" pitchFamily="34" charset="0"/>
        <a:buChar char="•"/>
        <a:defRPr sz="2700" kern="1200">
          <a:solidFill>
            <a:schemeClr val="tx1"/>
          </a:solidFill>
          <a:latin typeface="+mn-lt"/>
          <a:ea typeface="+mn-ea"/>
          <a:cs typeface="+mn-cs"/>
        </a:defRPr>
      </a:lvl7pPr>
      <a:lvl8pPr marL="4569105" indent="-304610" algn="l" defTabSz="1218428" rtl="0" eaLnBrk="1" latinLnBrk="0" hangingPunct="1">
        <a:spcBef>
          <a:spcPct val="20000"/>
        </a:spcBef>
        <a:buFont typeface="Arial" pitchFamily="34" charset="0"/>
        <a:buChar char="•"/>
        <a:defRPr sz="2700" kern="1200">
          <a:solidFill>
            <a:schemeClr val="tx1"/>
          </a:solidFill>
          <a:latin typeface="+mn-lt"/>
          <a:ea typeface="+mn-ea"/>
          <a:cs typeface="+mn-cs"/>
        </a:defRPr>
      </a:lvl8pPr>
      <a:lvl9pPr marL="5178319" indent="-304610" algn="l" defTabSz="1218428" rtl="0" eaLnBrk="1" latinLnBrk="0" hangingPunct="1">
        <a:spcBef>
          <a:spcPct val="20000"/>
        </a:spcBef>
        <a:buFont typeface="Arial" pitchFamily="34" charset="0"/>
        <a:buChar char="•"/>
        <a:defRPr sz="2700" kern="1200">
          <a:solidFill>
            <a:schemeClr val="tx1"/>
          </a:solidFill>
          <a:latin typeface="+mn-lt"/>
          <a:ea typeface="+mn-ea"/>
          <a:cs typeface="+mn-cs"/>
        </a:defRPr>
      </a:lvl9pPr>
    </p:bodyStyle>
    <p:otherStyle>
      <a:defPPr>
        <a:defRPr lang="en-US"/>
      </a:defPPr>
      <a:lvl1pPr marL="0" algn="l" defTabSz="1218428" rtl="0" eaLnBrk="1" latinLnBrk="0" hangingPunct="1">
        <a:defRPr sz="2400" kern="1200">
          <a:solidFill>
            <a:schemeClr val="tx1"/>
          </a:solidFill>
          <a:latin typeface="+mn-lt"/>
          <a:ea typeface="+mn-ea"/>
          <a:cs typeface="+mn-cs"/>
        </a:defRPr>
      </a:lvl1pPr>
      <a:lvl2pPr marL="609215" algn="l" defTabSz="1218428" rtl="0" eaLnBrk="1" latinLnBrk="0" hangingPunct="1">
        <a:defRPr sz="2400" kern="1200">
          <a:solidFill>
            <a:schemeClr val="tx1"/>
          </a:solidFill>
          <a:latin typeface="+mn-lt"/>
          <a:ea typeface="+mn-ea"/>
          <a:cs typeface="+mn-cs"/>
        </a:defRPr>
      </a:lvl2pPr>
      <a:lvl3pPr marL="1218428" algn="l" defTabSz="1218428" rtl="0" eaLnBrk="1" latinLnBrk="0" hangingPunct="1">
        <a:defRPr sz="2400" kern="1200">
          <a:solidFill>
            <a:schemeClr val="tx1"/>
          </a:solidFill>
          <a:latin typeface="+mn-lt"/>
          <a:ea typeface="+mn-ea"/>
          <a:cs typeface="+mn-cs"/>
        </a:defRPr>
      </a:lvl3pPr>
      <a:lvl4pPr marL="1827643" algn="l" defTabSz="1218428" rtl="0" eaLnBrk="1" latinLnBrk="0" hangingPunct="1">
        <a:defRPr sz="2400" kern="1200">
          <a:solidFill>
            <a:schemeClr val="tx1"/>
          </a:solidFill>
          <a:latin typeface="+mn-lt"/>
          <a:ea typeface="+mn-ea"/>
          <a:cs typeface="+mn-cs"/>
        </a:defRPr>
      </a:lvl4pPr>
      <a:lvl5pPr marL="2436858" algn="l" defTabSz="1218428" rtl="0" eaLnBrk="1" latinLnBrk="0" hangingPunct="1">
        <a:defRPr sz="2400" kern="1200">
          <a:solidFill>
            <a:schemeClr val="tx1"/>
          </a:solidFill>
          <a:latin typeface="+mn-lt"/>
          <a:ea typeface="+mn-ea"/>
          <a:cs typeface="+mn-cs"/>
        </a:defRPr>
      </a:lvl5pPr>
      <a:lvl6pPr marL="3046068" algn="l" defTabSz="1218428" rtl="0" eaLnBrk="1" latinLnBrk="0" hangingPunct="1">
        <a:defRPr sz="2400" kern="1200">
          <a:solidFill>
            <a:schemeClr val="tx1"/>
          </a:solidFill>
          <a:latin typeface="+mn-lt"/>
          <a:ea typeface="+mn-ea"/>
          <a:cs typeface="+mn-cs"/>
        </a:defRPr>
      </a:lvl6pPr>
      <a:lvl7pPr marL="3655286" algn="l" defTabSz="1218428" rtl="0" eaLnBrk="1" latinLnBrk="0" hangingPunct="1">
        <a:defRPr sz="2400" kern="1200">
          <a:solidFill>
            <a:schemeClr val="tx1"/>
          </a:solidFill>
          <a:latin typeface="+mn-lt"/>
          <a:ea typeface="+mn-ea"/>
          <a:cs typeface="+mn-cs"/>
        </a:defRPr>
      </a:lvl7pPr>
      <a:lvl8pPr marL="4264498" algn="l" defTabSz="1218428" rtl="0" eaLnBrk="1" latinLnBrk="0" hangingPunct="1">
        <a:defRPr sz="2400" kern="1200">
          <a:solidFill>
            <a:schemeClr val="tx1"/>
          </a:solidFill>
          <a:latin typeface="+mn-lt"/>
          <a:ea typeface="+mn-ea"/>
          <a:cs typeface="+mn-cs"/>
        </a:defRPr>
      </a:lvl8pPr>
      <a:lvl9pPr marL="4873710" algn="l" defTabSz="1218428"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a:t>Story Writing</a:t>
            </a:r>
          </a:p>
        </p:txBody>
      </p:sp>
    </p:spTree>
    <p:extLst>
      <p:ext uri="{BB962C8B-B14F-4D97-AF65-F5344CB8AC3E}">
        <p14:creationId xmlns:p14="http://schemas.microsoft.com/office/powerpoint/2010/main" val="367574852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10 patterns for breaking Features into Stories</a:t>
            </a:r>
          </a:p>
        </p:txBody>
      </p:sp>
      <p:sp>
        <p:nvSpPr>
          <p:cNvPr id="4" name="Text Placeholder 8"/>
          <p:cNvSpPr txBox="1">
            <a:spLocks/>
          </p:cNvSpPr>
          <p:nvPr/>
        </p:nvSpPr>
        <p:spPr>
          <a:xfrm>
            <a:off x="2726253" y="1424361"/>
            <a:ext cx="2874106" cy="4659326"/>
          </a:xfrm>
          <a:prstGeom prst="rect">
            <a:avLst/>
          </a:prstGeom>
        </p:spPr>
        <p:txBody>
          <a:bodyPr/>
          <a:lstStyle>
            <a:lvl1pPr marL="292100" indent="-292100" algn="l" rtl="0" eaLnBrk="1" fontAlgn="base" hangingPunct="1">
              <a:lnSpc>
                <a:spcPct val="110000"/>
              </a:lnSpc>
              <a:spcBef>
                <a:spcPts val="1600"/>
              </a:spcBef>
              <a:spcAft>
                <a:spcPts val="500"/>
              </a:spcAft>
              <a:buClr>
                <a:schemeClr val="bg1">
                  <a:lumMod val="65000"/>
                </a:schemeClr>
              </a:buClr>
              <a:buSzPct val="100000"/>
              <a:buFont typeface="Webdings" pitchFamily="18" charset="2"/>
              <a:buChar char="4"/>
              <a:defRPr sz="2200">
                <a:solidFill>
                  <a:schemeClr val="tx1"/>
                </a:solidFill>
                <a:latin typeface="+mn-lt"/>
                <a:ea typeface="+mn-ea"/>
                <a:cs typeface="+mn-cs"/>
              </a:defRPr>
            </a:lvl1pPr>
            <a:lvl2pPr marL="749300" indent="-279400" algn="l" rtl="0" eaLnBrk="1" fontAlgn="base" hangingPunct="1">
              <a:lnSpc>
                <a:spcPct val="110000"/>
              </a:lnSpc>
              <a:spcBef>
                <a:spcPts val="400"/>
              </a:spcBef>
              <a:spcAft>
                <a:spcPts val="400"/>
              </a:spcAft>
              <a:buClr>
                <a:schemeClr val="tx1">
                  <a:lumMod val="50000"/>
                  <a:lumOff val="50000"/>
                </a:schemeClr>
              </a:buClr>
              <a:buSzPct val="117000"/>
              <a:buFont typeface="Lucida Grande"/>
              <a:buChar char="-"/>
              <a:defRPr sz="2000">
                <a:solidFill>
                  <a:schemeClr val="tx1"/>
                </a:solidFill>
                <a:latin typeface="+mn-lt"/>
                <a:cs typeface="+mn-cs"/>
              </a:defRPr>
            </a:lvl2pPr>
            <a:lvl3pPr marL="1028700" indent="-228600" algn="l" rtl="0" eaLnBrk="1" fontAlgn="base" hangingPunct="1">
              <a:lnSpc>
                <a:spcPct val="110000"/>
              </a:lnSpc>
              <a:spcBef>
                <a:spcPts val="400"/>
              </a:spcBef>
              <a:spcAft>
                <a:spcPts val="400"/>
              </a:spcAft>
              <a:buClr>
                <a:schemeClr val="tx1">
                  <a:lumMod val="50000"/>
                  <a:lumOff val="50000"/>
                </a:schemeClr>
              </a:buClr>
              <a:buSzPct val="110000"/>
              <a:buFont typeface="Lucida Grande"/>
              <a:buChar char="-"/>
              <a:defRPr lang="en-US" altLang="en-US" sz="1800" dirty="0" smtClean="0">
                <a:solidFill>
                  <a:schemeClr val="tx1"/>
                </a:solidFill>
                <a:latin typeface="+mn-lt"/>
                <a:cs typeface="+mn-cs"/>
              </a:defRPr>
            </a:lvl3pPr>
            <a:lvl4pPr marL="1428750" indent="-285750" algn="l" rtl="0" eaLnBrk="1" fontAlgn="base" hangingPunct="1">
              <a:lnSpc>
                <a:spcPct val="110000"/>
              </a:lnSpc>
              <a:spcBef>
                <a:spcPts val="300"/>
              </a:spcBef>
              <a:spcAft>
                <a:spcPts val="300"/>
              </a:spcAft>
              <a:buClr>
                <a:schemeClr val="tx1">
                  <a:lumMod val="75000"/>
                  <a:lumOff val="25000"/>
                </a:schemeClr>
              </a:buClr>
              <a:buSzPct val="110000"/>
              <a:buFont typeface="Lucida Grande"/>
              <a:buChar char="-"/>
              <a:defRPr sz="1800" baseline="0">
                <a:solidFill>
                  <a:schemeClr val="tx1"/>
                </a:solidFill>
                <a:latin typeface="+mn-lt"/>
                <a:cs typeface="+mn-cs"/>
              </a:defRPr>
            </a:lvl4pPr>
            <a:lvl5pPr marL="1662113" indent="-227013" algn="l" rtl="0" eaLnBrk="1" fontAlgn="base" hangingPunct="1">
              <a:lnSpc>
                <a:spcPct val="110000"/>
              </a:lnSpc>
              <a:spcBef>
                <a:spcPts val="300"/>
              </a:spcBef>
              <a:spcAft>
                <a:spcPts val="300"/>
              </a:spcAft>
              <a:buClr>
                <a:schemeClr val="tx1">
                  <a:lumMod val="75000"/>
                  <a:lumOff val="25000"/>
                </a:schemeClr>
              </a:buClr>
              <a:buSzPct val="110000"/>
              <a:buFont typeface="Arial Black" pitchFamily="34" charset="0"/>
              <a:buChar char="–"/>
              <a:defRPr sz="1800">
                <a:solidFill>
                  <a:schemeClr val="tx1"/>
                </a:solidFill>
                <a:latin typeface="+mn-lt"/>
                <a:cs typeface="+mn-cs"/>
              </a:defRPr>
            </a:lvl5pPr>
            <a:lvl6pPr marL="20558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6pPr>
            <a:lvl7pPr marL="25130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7pPr>
            <a:lvl8pPr marL="29702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8pPr>
            <a:lvl9pPr marL="34274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9pPr>
          </a:lstStyle>
          <a:p>
            <a:pPr marL="0" indent="0">
              <a:spcBef>
                <a:spcPts val="0"/>
              </a:spcBef>
              <a:spcAft>
                <a:spcPts val="2666"/>
              </a:spcAft>
              <a:buNone/>
            </a:pPr>
            <a:r>
              <a:rPr lang="en-US" sz="2533" kern="0" dirty="0">
                <a:solidFill>
                  <a:schemeClr val="bg1"/>
                </a:solidFill>
              </a:rPr>
              <a:t>Work flow steps</a:t>
            </a:r>
          </a:p>
          <a:p>
            <a:pPr marL="0" indent="0">
              <a:spcBef>
                <a:spcPts val="0"/>
              </a:spcBef>
              <a:spcAft>
                <a:spcPts val="2666"/>
              </a:spcAft>
              <a:buNone/>
            </a:pPr>
            <a:r>
              <a:rPr lang="en-US" sz="2533" kern="0" dirty="0">
                <a:solidFill>
                  <a:schemeClr val="bg1"/>
                </a:solidFill>
              </a:rPr>
              <a:t>Business rule </a:t>
            </a:r>
            <a:br>
              <a:rPr lang="en-US" sz="2533" kern="0" dirty="0">
                <a:solidFill>
                  <a:schemeClr val="bg1"/>
                </a:solidFill>
              </a:rPr>
            </a:br>
            <a:r>
              <a:rPr lang="en-US" sz="2533" kern="0" dirty="0">
                <a:solidFill>
                  <a:schemeClr val="bg1"/>
                </a:solidFill>
              </a:rPr>
              <a:t>variations</a:t>
            </a:r>
          </a:p>
          <a:p>
            <a:pPr marL="0" indent="0">
              <a:spcBef>
                <a:spcPts val="0"/>
              </a:spcBef>
              <a:spcAft>
                <a:spcPts val="2666"/>
              </a:spcAft>
              <a:buNone/>
            </a:pPr>
            <a:r>
              <a:rPr lang="en-US" sz="2533" kern="0" dirty="0">
                <a:solidFill>
                  <a:schemeClr val="bg1"/>
                </a:solidFill>
              </a:rPr>
              <a:t>Major effort</a:t>
            </a:r>
          </a:p>
          <a:p>
            <a:pPr marL="0" indent="0">
              <a:spcBef>
                <a:spcPts val="0"/>
              </a:spcBef>
              <a:spcAft>
                <a:spcPts val="2666"/>
              </a:spcAft>
              <a:buNone/>
            </a:pPr>
            <a:r>
              <a:rPr lang="en-US" sz="2533" kern="0" dirty="0">
                <a:solidFill>
                  <a:schemeClr val="bg1"/>
                </a:solidFill>
              </a:rPr>
              <a:t>Simple/complex</a:t>
            </a:r>
          </a:p>
          <a:p>
            <a:pPr marL="0" indent="0">
              <a:spcBef>
                <a:spcPts val="0"/>
              </a:spcBef>
              <a:spcAft>
                <a:spcPts val="2666"/>
              </a:spcAft>
              <a:buNone/>
            </a:pPr>
            <a:r>
              <a:rPr lang="en-US" sz="2533" kern="0" dirty="0">
                <a:solidFill>
                  <a:schemeClr val="bg1"/>
                </a:solidFill>
              </a:rPr>
              <a:t>Variations in data</a:t>
            </a:r>
          </a:p>
        </p:txBody>
      </p:sp>
      <p:sp>
        <p:nvSpPr>
          <p:cNvPr id="5" name="Text Placeholder 9"/>
          <p:cNvSpPr txBox="1">
            <a:spLocks/>
          </p:cNvSpPr>
          <p:nvPr/>
        </p:nvSpPr>
        <p:spPr>
          <a:xfrm>
            <a:off x="6935382" y="1424361"/>
            <a:ext cx="3134217" cy="4421754"/>
          </a:xfrm>
          <a:prstGeom prst="rect">
            <a:avLst/>
          </a:prstGeom>
        </p:spPr>
        <p:txBody>
          <a:bodyPr/>
          <a:lstStyle>
            <a:lvl1pPr marL="292100" indent="-292100" algn="l" rtl="0" eaLnBrk="1" fontAlgn="base" hangingPunct="1">
              <a:lnSpc>
                <a:spcPct val="110000"/>
              </a:lnSpc>
              <a:spcBef>
                <a:spcPts val="1600"/>
              </a:spcBef>
              <a:spcAft>
                <a:spcPts val="500"/>
              </a:spcAft>
              <a:buClr>
                <a:schemeClr val="bg1">
                  <a:lumMod val="65000"/>
                </a:schemeClr>
              </a:buClr>
              <a:buSzPct val="100000"/>
              <a:buFont typeface="Webdings" pitchFamily="18" charset="2"/>
              <a:buChar char="4"/>
              <a:defRPr sz="2200">
                <a:solidFill>
                  <a:schemeClr val="tx1"/>
                </a:solidFill>
                <a:latin typeface="+mn-lt"/>
                <a:ea typeface="+mn-ea"/>
                <a:cs typeface="+mn-cs"/>
              </a:defRPr>
            </a:lvl1pPr>
            <a:lvl2pPr marL="749300" indent="-279400" algn="l" rtl="0" eaLnBrk="1" fontAlgn="base" hangingPunct="1">
              <a:lnSpc>
                <a:spcPct val="110000"/>
              </a:lnSpc>
              <a:spcBef>
                <a:spcPts val="400"/>
              </a:spcBef>
              <a:spcAft>
                <a:spcPts val="400"/>
              </a:spcAft>
              <a:buClr>
                <a:schemeClr val="tx1">
                  <a:lumMod val="50000"/>
                  <a:lumOff val="50000"/>
                </a:schemeClr>
              </a:buClr>
              <a:buSzPct val="117000"/>
              <a:buFont typeface="Lucida Grande"/>
              <a:buChar char="-"/>
              <a:defRPr sz="2000">
                <a:solidFill>
                  <a:schemeClr val="tx1"/>
                </a:solidFill>
                <a:latin typeface="+mn-lt"/>
                <a:cs typeface="+mn-cs"/>
              </a:defRPr>
            </a:lvl2pPr>
            <a:lvl3pPr marL="1028700" indent="-228600" algn="l" rtl="0" eaLnBrk="1" fontAlgn="base" hangingPunct="1">
              <a:lnSpc>
                <a:spcPct val="110000"/>
              </a:lnSpc>
              <a:spcBef>
                <a:spcPts val="400"/>
              </a:spcBef>
              <a:spcAft>
                <a:spcPts val="400"/>
              </a:spcAft>
              <a:buClr>
                <a:schemeClr val="tx1">
                  <a:lumMod val="50000"/>
                  <a:lumOff val="50000"/>
                </a:schemeClr>
              </a:buClr>
              <a:buSzPct val="110000"/>
              <a:buFont typeface="Lucida Grande"/>
              <a:buChar char="-"/>
              <a:defRPr lang="en-US" altLang="en-US" sz="1800" dirty="0" smtClean="0">
                <a:solidFill>
                  <a:schemeClr val="tx1"/>
                </a:solidFill>
                <a:latin typeface="+mn-lt"/>
                <a:cs typeface="+mn-cs"/>
              </a:defRPr>
            </a:lvl3pPr>
            <a:lvl4pPr marL="1428750" indent="-285750" algn="l" rtl="0" eaLnBrk="1" fontAlgn="base" hangingPunct="1">
              <a:lnSpc>
                <a:spcPct val="110000"/>
              </a:lnSpc>
              <a:spcBef>
                <a:spcPts val="300"/>
              </a:spcBef>
              <a:spcAft>
                <a:spcPts val="300"/>
              </a:spcAft>
              <a:buClr>
                <a:schemeClr val="tx1">
                  <a:lumMod val="75000"/>
                  <a:lumOff val="25000"/>
                </a:schemeClr>
              </a:buClr>
              <a:buSzPct val="110000"/>
              <a:buFont typeface="Lucida Grande"/>
              <a:buChar char="-"/>
              <a:defRPr sz="1800" baseline="0">
                <a:solidFill>
                  <a:schemeClr val="tx1"/>
                </a:solidFill>
                <a:latin typeface="+mn-lt"/>
                <a:cs typeface="+mn-cs"/>
              </a:defRPr>
            </a:lvl4pPr>
            <a:lvl5pPr marL="1662113" indent="-227013" algn="l" rtl="0" eaLnBrk="1" fontAlgn="base" hangingPunct="1">
              <a:lnSpc>
                <a:spcPct val="110000"/>
              </a:lnSpc>
              <a:spcBef>
                <a:spcPts val="300"/>
              </a:spcBef>
              <a:spcAft>
                <a:spcPts val="300"/>
              </a:spcAft>
              <a:buClr>
                <a:schemeClr val="tx1">
                  <a:lumMod val="75000"/>
                  <a:lumOff val="25000"/>
                </a:schemeClr>
              </a:buClr>
              <a:buSzPct val="110000"/>
              <a:buFont typeface="Arial Black" pitchFamily="34" charset="0"/>
              <a:buChar char="–"/>
              <a:defRPr sz="1800">
                <a:solidFill>
                  <a:schemeClr val="tx1"/>
                </a:solidFill>
                <a:latin typeface="+mn-lt"/>
                <a:cs typeface="+mn-cs"/>
              </a:defRPr>
            </a:lvl5pPr>
            <a:lvl6pPr marL="20558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6pPr>
            <a:lvl7pPr marL="25130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7pPr>
            <a:lvl8pPr marL="29702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8pPr>
            <a:lvl9pPr marL="34274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9pPr>
          </a:lstStyle>
          <a:p>
            <a:pPr marL="0" indent="0">
              <a:spcBef>
                <a:spcPts val="0"/>
              </a:spcBef>
              <a:spcAft>
                <a:spcPts val="2666"/>
              </a:spcAft>
              <a:buNone/>
            </a:pPr>
            <a:r>
              <a:rPr lang="en-US" sz="2533" kern="0" dirty="0">
                <a:solidFill>
                  <a:schemeClr val="bg1"/>
                </a:solidFill>
              </a:rPr>
              <a:t>Data methods</a:t>
            </a:r>
          </a:p>
          <a:p>
            <a:pPr marL="0" indent="0">
              <a:spcBef>
                <a:spcPts val="0"/>
              </a:spcBef>
              <a:spcAft>
                <a:spcPts val="2666"/>
              </a:spcAft>
              <a:buNone/>
            </a:pPr>
            <a:r>
              <a:rPr lang="en-US" sz="2533" kern="0" dirty="0">
                <a:solidFill>
                  <a:schemeClr val="bg1"/>
                </a:solidFill>
              </a:rPr>
              <a:t>Defer system </a:t>
            </a:r>
            <a:br>
              <a:rPr lang="en-US" sz="2533" kern="0" dirty="0">
                <a:solidFill>
                  <a:schemeClr val="bg1"/>
                </a:solidFill>
              </a:rPr>
            </a:br>
            <a:r>
              <a:rPr lang="en-US" sz="2533" kern="0" dirty="0">
                <a:solidFill>
                  <a:schemeClr val="bg1"/>
                </a:solidFill>
              </a:rPr>
              <a:t>qualities</a:t>
            </a:r>
          </a:p>
          <a:p>
            <a:pPr marL="0" indent="0">
              <a:spcBef>
                <a:spcPts val="0"/>
              </a:spcBef>
              <a:spcAft>
                <a:spcPts val="2666"/>
              </a:spcAft>
              <a:buNone/>
            </a:pPr>
            <a:r>
              <a:rPr lang="en-US" sz="2533" kern="0" dirty="0">
                <a:solidFill>
                  <a:schemeClr val="bg1"/>
                </a:solidFill>
              </a:rPr>
              <a:t>Operations</a:t>
            </a:r>
          </a:p>
          <a:p>
            <a:pPr marL="0" indent="0">
              <a:spcBef>
                <a:spcPts val="0"/>
              </a:spcBef>
              <a:spcAft>
                <a:spcPts val="2666"/>
              </a:spcAft>
              <a:buNone/>
            </a:pPr>
            <a:r>
              <a:rPr lang="en-US" sz="2533" kern="0" dirty="0">
                <a:solidFill>
                  <a:schemeClr val="bg1"/>
                </a:solidFill>
              </a:rPr>
              <a:t>Use case scenarios</a:t>
            </a:r>
          </a:p>
          <a:p>
            <a:pPr marL="0" indent="0">
              <a:spcBef>
                <a:spcPts val="0"/>
              </a:spcBef>
              <a:spcAft>
                <a:spcPts val="2666"/>
              </a:spcAft>
              <a:buNone/>
            </a:pPr>
            <a:r>
              <a:rPr lang="en-US" sz="2533" kern="0" dirty="0">
                <a:solidFill>
                  <a:schemeClr val="bg1"/>
                </a:solidFill>
              </a:rPr>
              <a:t>Break out a spike</a:t>
            </a:r>
          </a:p>
        </p:txBody>
      </p:sp>
      <p:sp>
        <p:nvSpPr>
          <p:cNvPr id="6" name="Oval 5"/>
          <p:cNvSpPr/>
          <p:nvPr/>
        </p:nvSpPr>
        <p:spPr bwMode="auto">
          <a:xfrm>
            <a:off x="6453126" y="2351329"/>
            <a:ext cx="487553" cy="487553"/>
          </a:xfrm>
          <a:prstGeom prst="ellipse">
            <a:avLst/>
          </a:prstGeom>
          <a:solidFill>
            <a:srgbClr val="FF9700"/>
          </a:solidFill>
          <a:ln w="19050"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noAutofit/>
          </a:bodyPr>
          <a:lstStyle/>
          <a:p>
            <a:pPr algn="ctr" eaLnBrk="0" hangingPunct="0">
              <a:spcBef>
                <a:spcPct val="20000"/>
              </a:spcBef>
            </a:pPr>
            <a:r>
              <a:rPr lang="en-US" sz="2133" b="1" dirty="0">
                <a:solidFill>
                  <a:schemeClr val="bg1"/>
                </a:solidFill>
              </a:rPr>
              <a:t>7</a:t>
            </a:r>
          </a:p>
        </p:txBody>
      </p:sp>
      <p:sp>
        <p:nvSpPr>
          <p:cNvPr id="7" name="Oval 6"/>
          <p:cNvSpPr/>
          <p:nvPr/>
        </p:nvSpPr>
        <p:spPr bwMode="auto">
          <a:xfrm>
            <a:off x="6453126" y="1457425"/>
            <a:ext cx="487553" cy="487553"/>
          </a:xfrm>
          <a:prstGeom prst="ellipse">
            <a:avLst/>
          </a:prstGeom>
          <a:solidFill>
            <a:srgbClr val="FF9700"/>
          </a:solidFill>
          <a:ln w="19050"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noAutofit/>
          </a:bodyPr>
          <a:lstStyle/>
          <a:p>
            <a:pPr algn="ctr" eaLnBrk="0" hangingPunct="0">
              <a:spcBef>
                <a:spcPct val="20000"/>
              </a:spcBef>
            </a:pPr>
            <a:r>
              <a:rPr lang="en-US" sz="2133" b="1" dirty="0">
                <a:solidFill>
                  <a:schemeClr val="bg1"/>
                </a:solidFill>
              </a:rPr>
              <a:t>6</a:t>
            </a:r>
          </a:p>
        </p:txBody>
      </p:sp>
      <p:sp>
        <p:nvSpPr>
          <p:cNvPr id="8" name="Oval 7"/>
          <p:cNvSpPr/>
          <p:nvPr/>
        </p:nvSpPr>
        <p:spPr bwMode="auto">
          <a:xfrm>
            <a:off x="6453126" y="4205537"/>
            <a:ext cx="487553" cy="487553"/>
          </a:xfrm>
          <a:prstGeom prst="ellipse">
            <a:avLst/>
          </a:prstGeom>
          <a:solidFill>
            <a:srgbClr val="FF9700"/>
          </a:solidFill>
          <a:ln w="19050"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noAutofit/>
          </a:bodyPr>
          <a:lstStyle/>
          <a:p>
            <a:pPr algn="ctr" eaLnBrk="0" hangingPunct="0">
              <a:spcBef>
                <a:spcPct val="20000"/>
              </a:spcBef>
            </a:pPr>
            <a:r>
              <a:rPr lang="en-US" sz="2133" b="1" dirty="0">
                <a:solidFill>
                  <a:schemeClr val="bg1"/>
                </a:solidFill>
              </a:rPr>
              <a:t>9</a:t>
            </a:r>
          </a:p>
        </p:txBody>
      </p:sp>
      <p:sp>
        <p:nvSpPr>
          <p:cNvPr id="9" name="Oval 8"/>
          <p:cNvSpPr/>
          <p:nvPr/>
        </p:nvSpPr>
        <p:spPr bwMode="auto">
          <a:xfrm>
            <a:off x="6453126" y="3411015"/>
            <a:ext cx="487553" cy="487553"/>
          </a:xfrm>
          <a:prstGeom prst="ellipse">
            <a:avLst/>
          </a:prstGeom>
          <a:solidFill>
            <a:srgbClr val="FF9700"/>
          </a:solidFill>
          <a:ln w="19050"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noAutofit/>
          </a:bodyPr>
          <a:lstStyle/>
          <a:p>
            <a:pPr algn="ctr" eaLnBrk="0" hangingPunct="0">
              <a:spcBef>
                <a:spcPct val="20000"/>
              </a:spcBef>
            </a:pPr>
            <a:r>
              <a:rPr lang="en-US" sz="2133" b="1" dirty="0">
                <a:solidFill>
                  <a:schemeClr val="bg1"/>
                </a:solidFill>
              </a:rPr>
              <a:t>8</a:t>
            </a:r>
          </a:p>
        </p:txBody>
      </p:sp>
      <p:sp>
        <p:nvSpPr>
          <p:cNvPr id="10" name="Oval 9"/>
          <p:cNvSpPr/>
          <p:nvPr/>
        </p:nvSpPr>
        <p:spPr bwMode="auto">
          <a:xfrm>
            <a:off x="6453126" y="4964659"/>
            <a:ext cx="487553" cy="487553"/>
          </a:xfrm>
          <a:prstGeom prst="ellipse">
            <a:avLst/>
          </a:prstGeom>
          <a:solidFill>
            <a:srgbClr val="FF9700"/>
          </a:solidFill>
          <a:ln w="19050"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noAutofit/>
          </a:bodyPr>
          <a:lstStyle/>
          <a:p>
            <a:pPr algn="ctr" eaLnBrk="0" hangingPunct="0">
              <a:spcBef>
                <a:spcPct val="20000"/>
              </a:spcBef>
            </a:pPr>
            <a:r>
              <a:rPr lang="en-US" sz="2133" b="1" dirty="0">
                <a:solidFill>
                  <a:schemeClr val="bg1"/>
                </a:solidFill>
              </a:rPr>
              <a:t>10</a:t>
            </a:r>
          </a:p>
        </p:txBody>
      </p:sp>
      <p:sp>
        <p:nvSpPr>
          <p:cNvPr id="11" name="Oval 10"/>
          <p:cNvSpPr/>
          <p:nvPr/>
        </p:nvSpPr>
        <p:spPr bwMode="auto">
          <a:xfrm>
            <a:off x="1949516" y="2346031"/>
            <a:ext cx="487553" cy="487553"/>
          </a:xfrm>
          <a:prstGeom prst="ellipse">
            <a:avLst/>
          </a:prstGeom>
          <a:solidFill>
            <a:srgbClr val="FF9700"/>
          </a:solidFill>
          <a:ln w="19050"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noAutofit/>
          </a:bodyPr>
          <a:lstStyle/>
          <a:p>
            <a:pPr algn="ctr" eaLnBrk="0" hangingPunct="0">
              <a:spcBef>
                <a:spcPct val="20000"/>
              </a:spcBef>
            </a:pPr>
            <a:r>
              <a:rPr lang="en-US" sz="2133" b="1" dirty="0">
                <a:solidFill>
                  <a:schemeClr val="bg1"/>
                </a:solidFill>
              </a:rPr>
              <a:t>2</a:t>
            </a:r>
          </a:p>
        </p:txBody>
      </p:sp>
      <p:sp>
        <p:nvSpPr>
          <p:cNvPr id="12" name="Oval 11"/>
          <p:cNvSpPr/>
          <p:nvPr/>
        </p:nvSpPr>
        <p:spPr bwMode="auto">
          <a:xfrm>
            <a:off x="1949516" y="1459104"/>
            <a:ext cx="487553" cy="487553"/>
          </a:xfrm>
          <a:prstGeom prst="ellipse">
            <a:avLst/>
          </a:prstGeom>
          <a:solidFill>
            <a:srgbClr val="FF9700"/>
          </a:solidFill>
          <a:ln w="19050"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noAutofit/>
          </a:bodyPr>
          <a:lstStyle/>
          <a:p>
            <a:pPr algn="ctr" eaLnBrk="0" hangingPunct="0">
              <a:spcBef>
                <a:spcPct val="20000"/>
              </a:spcBef>
            </a:pPr>
            <a:r>
              <a:rPr lang="en-US" sz="2133" b="1" dirty="0">
                <a:solidFill>
                  <a:schemeClr val="bg1"/>
                </a:solidFill>
              </a:rPr>
              <a:t>1</a:t>
            </a:r>
          </a:p>
        </p:txBody>
      </p:sp>
      <p:sp>
        <p:nvSpPr>
          <p:cNvPr id="13" name="Oval 12"/>
          <p:cNvSpPr/>
          <p:nvPr/>
        </p:nvSpPr>
        <p:spPr bwMode="auto">
          <a:xfrm>
            <a:off x="1949516" y="4181643"/>
            <a:ext cx="487553" cy="487553"/>
          </a:xfrm>
          <a:prstGeom prst="ellipse">
            <a:avLst/>
          </a:prstGeom>
          <a:solidFill>
            <a:srgbClr val="FF9700"/>
          </a:solidFill>
          <a:ln w="19050"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noAutofit/>
          </a:bodyPr>
          <a:lstStyle/>
          <a:p>
            <a:pPr algn="ctr" eaLnBrk="0" hangingPunct="0">
              <a:spcBef>
                <a:spcPct val="20000"/>
              </a:spcBef>
            </a:pPr>
            <a:r>
              <a:rPr lang="en-US" sz="2133" b="1" dirty="0">
                <a:solidFill>
                  <a:schemeClr val="bg1"/>
                </a:solidFill>
              </a:rPr>
              <a:t>4</a:t>
            </a:r>
          </a:p>
        </p:txBody>
      </p:sp>
      <p:sp>
        <p:nvSpPr>
          <p:cNvPr id="14" name="Oval 13"/>
          <p:cNvSpPr/>
          <p:nvPr/>
        </p:nvSpPr>
        <p:spPr bwMode="auto">
          <a:xfrm>
            <a:off x="1949516" y="3391460"/>
            <a:ext cx="487553" cy="487553"/>
          </a:xfrm>
          <a:prstGeom prst="ellipse">
            <a:avLst/>
          </a:prstGeom>
          <a:solidFill>
            <a:srgbClr val="FF9700"/>
          </a:solidFill>
          <a:ln w="19050"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noAutofit/>
          </a:bodyPr>
          <a:lstStyle/>
          <a:p>
            <a:pPr algn="ctr" eaLnBrk="0" hangingPunct="0">
              <a:spcBef>
                <a:spcPct val="20000"/>
              </a:spcBef>
            </a:pPr>
            <a:r>
              <a:rPr lang="en-US" sz="2133" b="1" dirty="0">
                <a:solidFill>
                  <a:schemeClr val="bg1"/>
                </a:solidFill>
              </a:rPr>
              <a:t>3</a:t>
            </a:r>
          </a:p>
        </p:txBody>
      </p:sp>
      <p:sp>
        <p:nvSpPr>
          <p:cNvPr id="15" name="Oval 14"/>
          <p:cNvSpPr/>
          <p:nvPr/>
        </p:nvSpPr>
        <p:spPr bwMode="auto">
          <a:xfrm>
            <a:off x="1949516" y="4963819"/>
            <a:ext cx="487553" cy="487553"/>
          </a:xfrm>
          <a:prstGeom prst="ellipse">
            <a:avLst/>
          </a:prstGeom>
          <a:solidFill>
            <a:srgbClr val="FF9700"/>
          </a:solidFill>
          <a:ln w="19050"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noAutofit/>
          </a:bodyPr>
          <a:lstStyle/>
          <a:p>
            <a:pPr algn="ctr" eaLnBrk="0" hangingPunct="0">
              <a:spcBef>
                <a:spcPct val="20000"/>
              </a:spcBef>
            </a:pPr>
            <a:r>
              <a:rPr lang="en-US" sz="2133" b="1" dirty="0">
                <a:solidFill>
                  <a:schemeClr val="bg1"/>
                </a:solidFill>
              </a:rPr>
              <a:t>5</a:t>
            </a:r>
          </a:p>
        </p:txBody>
      </p:sp>
    </p:spTree>
    <p:extLst>
      <p:ext uri="{BB962C8B-B14F-4D97-AF65-F5344CB8AC3E}">
        <p14:creationId xmlns:p14="http://schemas.microsoft.com/office/powerpoint/2010/main" val="15553699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Each Team needs a Clear Definition of “Done” for Stories</a:t>
            </a:r>
          </a:p>
        </p:txBody>
      </p:sp>
      <p:sp>
        <p:nvSpPr>
          <p:cNvPr id="3" name="Content Placeholder 2"/>
          <p:cNvSpPr>
            <a:spLocks noGrp="1"/>
          </p:cNvSpPr>
          <p:nvPr>
            <p:ph sz="quarter" idx="10"/>
          </p:nvPr>
        </p:nvSpPr>
        <p:spPr>
          <a:prstGeom prst="rect">
            <a:avLst/>
          </a:prstGeom>
        </p:spPr>
        <p:txBody>
          <a:bodyPr>
            <a:noAutofit/>
          </a:bodyPr>
          <a:lstStyle/>
          <a:p>
            <a:pPr marL="342900" lvl="0" indent="-342900">
              <a:spcBef>
                <a:spcPts val="1000"/>
              </a:spcBef>
              <a:buClr>
                <a:schemeClr val="bg1"/>
              </a:buClr>
              <a:buFont typeface="Wingdings" charset="2"/>
              <a:buChar char="q"/>
            </a:pPr>
            <a:r>
              <a:rPr lang="en-CA" sz="1800" b="1" dirty="0"/>
              <a:t>Tested:</a:t>
            </a:r>
            <a:r>
              <a:rPr lang="en-CA" sz="1800" dirty="0"/>
              <a:t> Are all unit, integration, and customer tests finished?</a:t>
            </a:r>
          </a:p>
          <a:p>
            <a:pPr marL="342900" lvl="0" indent="-342900">
              <a:spcBef>
                <a:spcPts val="1000"/>
              </a:spcBef>
              <a:buClr>
                <a:schemeClr val="bg1"/>
              </a:buClr>
              <a:buFont typeface="Wingdings" charset="2"/>
              <a:buChar char="q"/>
            </a:pPr>
            <a:r>
              <a:rPr lang="en-CA" sz="1800" b="1" dirty="0"/>
              <a:t>Coded:</a:t>
            </a:r>
            <a:r>
              <a:rPr lang="en-CA" sz="1800" dirty="0"/>
              <a:t> Has all code been written?</a:t>
            </a:r>
          </a:p>
          <a:p>
            <a:pPr marL="342900" lvl="0" indent="-342900">
              <a:spcBef>
                <a:spcPts val="1000"/>
              </a:spcBef>
              <a:buClr>
                <a:schemeClr val="bg1"/>
              </a:buClr>
              <a:buFont typeface="Wingdings" charset="2"/>
              <a:buChar char="q"/>
            </a:pPr>
            <a:r>
              <a:rPr lang="en-CA" sz="1800" b="1" dirty="0"/>
              <a:t>Designed: </a:t>
            </a:r>
            <a:r>
              <a:rPr lang="en-CA" sz="1800" dirty="0"/>
              <a:t>Has the code been refactored to the team’s satisfaction?</a:t>
            </a:r>
          </a:p>
          <a:p>
            <a:pPr marL="342900" lvl="0" indent="-342900">
              <a:spcBef>
                <a:spcPts val="1000"/>
              </a:spcBef>
              <a:buClr>
                <a:schemeClr val="bg1"/>
              </a:buClr>
              <a:buFont typeface="Wingdings" charset="2"/>
              <a:buChar char="q"/>
            </a:pPr>
            <a:r>
              <a:rPr lang="en-CA" sz="1800" b="1" dirty="0"/>
              <a:t>Integrated:</a:t>
            </a:r>
            <a:r>
              <a:rPr lang="en-CA" sz="1800" dirty="0"/>
              <a:t> Does the story work from end to end (typically user interface to database) and fit into the rest of the software?</a:t>
            </a:r>
          </a:p>
          <a:p>
            <a:pPr marL="342900" lvl="0" indent="-342900">
              <a:spcBef>
                <a:spcPts val="1000"/>
              </a:spcBef>
              <a:buClr>
                <a:schemeClr val="bg1"/>
              </a:buClr>
              <a:buFont typeface="Wingdings" charset="2"/>
              <a:buChar char="q"/>
            </a:pPr>
            <a:r>
              <a:rPr lang="en-CA" sz="1800" b="1" dirty="0"/>
              <a:t>Builds:</a:t>
            </a:r>
            <a:r>
              <a:rPr lang="en-CA" sz="1800" dirty="0"/>
              <a:t> Does the build script include any new modules?</a:t>
            </a:r>
          </a:p>
          <a:p>
            <a:pPr marL="342900" lvl="0" indent="-342900">
              <a:spcBef>
                <a:spcPts val="1000"/>
              </a:spcBef>
              <a:buClr>
                <a:schemeClr val="bg1"/>
              </a:buClr>
              <a:buFont typeface="Wingdings" charset="2"/>
              <a:buChar char="q"/>
            </a:pPr>
            <a:r>
              <a:rPr lang="en-CA" sz="1800" b="1" dirty="0"/>
              <a:t>Installs:</a:t>
            </a:r>
            <a:r>
              <a:rPr lang="en-CA" sz="1800" dirty="0"/>
              <a:t> Does the build script include the story in the automated installer?</a:t>
            </a:r>
          </a:p>
          <a:p>
            <a:pPr marL="342900" lvl="0" indent="-342900">
              <a:spcBef>
                <a:spcPts val="1000"/>
              </a:spcBef>
              <a:buClr>
                <a:schemeClr val="bg1"/>
              </a:buClr>
              <a:buFont typeface="Wingdings" charset="2"/>
              <a:buChar char="q"/>
            </a:pPr>
            <a:r>
              <a:rPr lang="en-CA" sz="1800" b="1" dirty="0"/>
              <a:t>Migrates:</a:t>
            </a:r>
            <a:r>
              <a:rPr lang="en-CA" sz="1800" dirty="0"/>
              <a:t> Does the build script update the database schema if necessary? Does the installer migrate data when appropriate? </a:t>
            </a:r>
          </a:p>
          <a:p>
            <a:pPr marL="342900" lvl="0" indent="-342900">
              <a:spcBef>
                <a:spcPts val="1000"/>
              </a:spcBef>
              <a:buClr>
                <a:schemeClr val="bg1"/>
              </a:buClr>
              <a:buFont typeface="Wingdings" charset="2"/>
              <a:buChar char="q"/>
            </a:pPr>
            <a:r>
              <a:rPr lang="en-CA" sz="1800" b="1" dirty="0"/>
              <a:t>Reviewed:</a:t>
            </a:r>
            <a:r>
              <a:rPr lang="en-CA" sz="1800" dirty="0"/>
              <a:t> Have customers reviewed the story and confirmed that it meets their expectations?</a:t>
            </a:r>
          </a:p>
          <a:p>
            <a:pPr marL="342900" lvl="0" indent="-342900">
              <a:spcBef>
                <a:spcPts val="1000"/>
              </a:spcBef>
              <a:buClr>
                <a:schemeClr val="bg1"/>
              </a:buClr>
              <a:buFont typeface="Wingdings" charset="2"/>
              <a:buChar char="q"/>
            </a:pPr>
            <a:r>
              <a:rPr lang="en-CA" sz="1800" b="1" dirty="0"/>
              <a:t>Fixed:</a:t>
            </a:r>
            <a:r>
              <a:rPr lang="en-CA" sz="1800" dirty="0"/>
              <a:t> Have all known bugs been fixed or scheduled as their own stories?</a:t>
            </a:r>
          </a:p>
          <a:p>
            <a:pPr marL="342900" lvl="0" indent="-342900">
              <a:spcBef>
                <a:spcPts val="1000"/>
              </a:spcBef>
              <a:buClr>
                <a:schemeClr val="bg1"/>
              </a:buClr>
              <a:buFont typeface="Wingdings" charset="2"/>
              <a:buChar char="q"/>
            </a:pPr>
            <a:r>
              <a:rPr lang="en-CA" sz="1800" b="1" dirty="0"/>
              <a:t>Accepted:</a:t>
            </a:r>
            <a:r>
              <a:rPr lang="en-CA" sz="1800" dirty="0"/>
              <a:t> Do customers agree that the story is finished?</a:t>
            </a:r>
          </a:p>
        </p:txBody>
      </p:sp>
      <p:sp>
        <p:nvSpPr>
          <p:cNvPr id="4" name="TextBox 3"/>
          <p:cNvSpPr txBox="1"/>
          <p:nvPr/>
        </p:nvSpPr>
        <p:spPr>
          <a:xfrm>
            <a:off x="5149258" y="6507254"/>
            <a:ext cx="2355234" cy="276999"/>
          </a:xfrm>
          <a:prstGeom prst="rect">
            <a:avLst/>
          </a:prstGeom>
          <a:noFill/>
        </p:spPr>
        <p:txBody>
          <a:bodyPr wrap="square" rtlCol="0">
            <a:spAutoFit/>
          </a:bodyPr>
          <a:lstStyle/>
          <a:p>
            <a:r>
              <a:rPr lang="en-US" sz="1200" dirty="0">
                <a:solidFill>
                  <a:srgbClr val="414141"/>
                </a:solidFill>
              </a:rPr>
              <a:t>Thank you James Shore</a:t>
            </a:r>
          </a:p>
        </p:txBody>
      </p:sp>
    </p:spTree>
    <p:extLst>
      <p:ext uri="{BB962C8B-B14F-4D97-AF65-F5344CB8AC3E}">
        <p14:creationId xmlns:p14="http://schemas.microsoft.com/office/powerpoint/2010/main" val="1962737549"/>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latin typeface="Calibri" panose="020F0502020204030204" pitchFamily="34" charset="0"/>
                <a:cs typeface="Calibri" panose="020F0502020204030204" pitchFamily="34" charset="0"/>
              </a:rPr>
              <a:t>Exercise – User Stories</a:t>
            </a:r>
          </a:p>
        </p:txBody>
      </p:sp>
      <p:sp>
        <p:nvSpPr>
          <p:cNvPr id="19" name="Content Placeholder 2"/>
          <p:cNvSpPr txBox="1">
            <a:spLocks/>
          </p:cNvSpPr>
          <p:nvPr/>
        </p:nvSpPr>
        <p:spPr>
          <a:xfrm>
            <a:off x="600375" y="1592317"/>
            <a:ext cx="10948729" cy="3419356"/>
          </a:xfrm>
          <a:prstGeom prst="rect">
            <a:avLst/>
          </a:prstGeom>
          <a:noFill/>
        </p:spPr>
        <p:txBody>
          <a:bodyPr vert="horz" lIns="91440" tIns="45720" rIns="91440" bIns="45720" rtlCol="0">
            <a:normAutofit/>
          </a:bodyPr>
          <a:lstStyle>
            <a:lvl1pPr marL="282575" indent="-282575" algn="l" defTabSz="914400" rtl="0" eaLnBrk="1" latinLnBrk="0" hangingPunct="1">
              <a:spcBef>
                <a:spcPts val="600"/>
              </a:spcBef>
              <a:spcAft>
                <a:spcPts val="0"/>
              </a:spcAft>
              <a:buClr>
                <a:srgbClr val="00528A"/>
              </a:buClr>
              <a:buFont typeface="Arial" panose="020B0604020202020204" pitchFamily="34" charset="0"/>
              <a:buChar char="•"/>
              <a:defRPr sz="2400" kern="1200">
                <a:solidFill>
                  <a:schemeClr val="tx1"/>
                </a:solidFill>
                <a:latin typeface="Franklin Gothic Book"/>
                <a:ea typeface="+mn-ea"/>
                <a:cs typeface="Franklin Gothic Book"/>
              </a:defRPr>
            </a:lvl1pPr>
            <a:lvl2pPr marL="511175" indent="-228600" algn="l" defTabSz="914400" rtl="0" eaLnBrk="1" latinLnBrk="0" hangingPunct="1">
              <a:spcBef>
                <a:spcPts val="300"/>
              </a:spcBef>
              <a:spcAft>
                <a:spcPts val="0"/>
              </a:spcAft>
              <a:buClr>
                <a:srgbClr val="00528A"/>
              </a:buClr>
              <a:buFont typeface="Lucida Grande"/>
              <a:buChar char="»"/>
              <a:tabLst/>
              <a:defRPr sz="1800" kern="1200">
                <a:solidFill>
                  <a:schemeClr val="tx1">
                    <a:lumMod val="75000"/>
                    <a:lumOff val="25000"/>
                  </a:schemeClr>
                </a:solidFill>
                <a:latin typeface="Franklin Gothic Book"/>
                <a:ea typeface="+mn-ea"/>
                <a:cs typeface="Franklin Gothic Book"/>
              </a:defRPr>
            </a:lvl2pPr>
            <a:lvl3pPr marL="739775" indent="-163513" algn="l" defTabSz="914400" rtl="0" eaLnBrk="1" latinLnBrk="0" hangingPunct="1">
              <a:spcBef>
                <a:spcPts val="300"/>
              </a:spcBef>
              <a:spcAft>
                <a:spcPts val="0"/>
              </a:spcAft>
              <a:buClr>
                <a:srgbClr val="00528A"/>
              </a:buClr>
              <a:buFont typeface="Arial"/>
              <a:buChar char="•"/>
              <a:tabLst>
                <a:tab pos="804863" algn="l"/>
              </a:tabLst>
              <a:defRPr sz="1800" kern="1200">
                <a:solidFill>
                  <a:schemeClr val="tx1">
                    <a:lumMod val="75000"/>
                    <a:lumOff val="25000"/>
                  </a:schemeClr>
                </a:solidFill>
                <a:latin typeface="Franklin Gothic Book"/>
                <a:ea typeface="+mn-ea"/>
                <a:cs typeface="Franklin Gothic Book"/>
              </a:defRPr>
            </a:lvl3pPr>
            <a:lvl4pPr marL="914400" indent="-174625" algn="l" defTabSz="914400" rtl="0" eaLnBrk="1" latinLnBrk="0" hangingPunct="1">
              <a:spcBef>
                <a:spcPts val="300"/>
              </a:spcBef>
              <a:spcAft>
                <a:spcPts val="0"/>
              </a:spcAft>
              <a:buClr>
                <a:srgbClr val="00528A"/>
              </a:buClr>
              <a:buSzPct val="60000"/>
              <a:buFont typeface="Courier New"/>
              <a:buChar char="o"/>
              <a:defRPr sz="1600" kern="1200">
                <a:solidFill>
                  <a:schemeClr val="tx1">
                    <a:lumMod val="75000"/>
                    <a:lumOff val="25000"/>
                  </a:schemeClr>
                </a:solidFill>
                <a:latin typeface="Franklin Gothic Book"/>
                <a:ea typeface="+mn-ea"/>
                <a:cs typeface="Franklin Gothic Book"/>
              </a:defRPr>
            </a:lvl4pPr>
            <a:lvl5pPr marL="1089025" indent="-174625" algn="l" defTabSz="914400" rtl="0" eaLnBrk="1" latinLnBrk="0" hangingPunct="1">
              <a:spcBef>
                <a:spcPts val="300"/>
              </a:spcBef>
              <a:spcAft>
                <a:spcPts val="0"/>
              </a:spcAft>
              <a:buClr>
                <a:srgbClr val="00528A"/>
              </a:buClr>
              <a:buFont typeface="Lucida Grande"/>
              <a:buChar char="-"/>
              <a:defRPr sz="1600" kern="1200">
                <a:solidFill>
                  <a:schemeClr val="tx1">
                    <a:lumMod val="75000"/>
                    <a:lumOff val="25000"/>
                  </a:schemeClr>
                </a:solidFill>
                <a:latin typeface="Franklin Gothic Book"/>
                <a:ea typeface="+mn-ea"/>
                <a:cs typeface="Franklin Gothic Book"/>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endParaRPr lang="en-CA" b="1" dirty="0"/>
          </a:p>
          <a:p>
            <a:pPr marL="0" indent="0" algn="ctr">
              <a:buNone/>
            </a:pPr>
            <a:endParaRPr lang="en-CA" b="1" dirty="0"/>
          </a:p>
          <a:p>
            <a:pPr marL="0" indent="0" algn="ctr">
              <a:buNone/>
            </a:pPr>
            <a:r>
              <a:rPr lang="en-CA" sz="4800" b="1" dirty="0">
                <a:solidFill>
                  <a:schemeClr val="bg1"/>
                </a:solidFill>
                <a:latin typeface="Calibri" panose="020F0502020204030204" pitchFamily="34" charset="0"/>
                <a:cs typeface="Calibri" panose="020F0502020204030204" pitchFamily="34" charset="0"/>
              </a:rPr>
              <a:t>Definition of Ready?</a:t>
            </a:r>
          </a:p>
          <a:p>
            <a:pPr marL="0" indent="0" algn="ctr">
              <a:buNone/>
            </a:pPr>
            <a:endParaRPr lang="en-CA" sz="4800" b="1" dirty="0">
              <a:solidFill>
                <a:schemeClr val="bg1"/>
              </a:solidFill>
              <a:latin typeface="Calibri" panose="020F0502020204030204" pitchFamily="34" charset="0"/>
              <a:cs typeface="Calibri" panose="020F0502020204030204" pitchFamily="34" charset="0"/>
            </a:endParaRPr>
          </a:p>
          <a:p>
            <a:pPr marL="0" indent="0" algn="ctr">
              <a:buNone/>
            </a:pPr>
            <a:r>
              <a:rPr lang="en-CA" sz="4800" b="1" dirty="0">
                <a:solidFill>
                  <a:schemeClr val="bg1"/>
                </a:solidFill>
                <a:latin typeface="Calibri" panose="020F0502020204030204" pitchFamily="34" charset="0"/>
                <a:cs typeface="Calibri" panose="020F0502020204030204" pitchFamily="34" charset="0"/>
              </a:rPr>
              <a:t>Definition of Done?</a:t>
            </a:r>
            <a:endParaRPr lang="en-CA" sz="48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245809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What is a Good User Story?</a:t>
            </a:r>
          </a:p>
        </p:txBody>
      </p:sp>
      <p:sp>
        <p:nvSpPr>
          <p:cNvPr id="3" name="Subtitle 2"/>
          <p:cNvSpPr>
            <a:spLocks noGrp="1"/>
          </p:cNvSpPr>
          <p:nvPr>
            <p:ph sz="quarter" idx="10"/>
          </p:nvPr>
        </p:nvSpPr>
        <p:spPr/>
        <p:txBody>
          <a:bodyPr anchor="ctr"/>
          <a:lstStyle/>
          <a:p>
            <a:pPr algn="ctr"/>
            <a:r>
              <a:rPr lang="en-US" sz="4400" dirty="0"/>
              <a:t>Absence of a well defined backlog</a:t>
            </a:r>
            <a:br>
              <a:rPr lang="en-US" sz="4400" dirty="0"/>
            </a:br>
            <a:r>
              <a:rPr lang="en-US" sz="4400" dirty="0"/>
              <a:t>is the #1 reason agile teams struggle</a:t>
            </a:r>
          </a:p>
        </p:txBody>
      </p:sp>
    </p:spTree>
    <p:extLst>
      <p:ext uri="{BB962C8B-B14F-4D97-AF65-F5344CB8AC3E}">
        <p14:creationId xmlns:p14="http://schemas.microsoft.com/office/powerpoint/2010/main" val="4066560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User Stories – It starts with a “Story”</a:t>
            </a:r>
          </a:p>
        </p:txBody>
      </p:sp>
      <p:sp>
        <p:nvSpPr>
          <p:cNvPr id="3" name="Content Placeholder 2">
            <a:extLst>
              <a:ext uri="{FF2B5EF4-FFF2-40B4-BE49-F238E27FC236}">
                <a16:creationId xmlns:a16="http://schemas.microsoft.com/office/drawing/2014/main" id="{A4673E7A-49A2-3148-B583-D8FBB95DE902}"/>
              </a:ext>
            </a:extLst>
          </p:cNvPr>
          <p:cNvSpPr>
            <a:spLocks noGrp="1"/>
          </p:cNvSpPr>
          <p:nvPr>
            <p:ph sz="quarter" idx="10"/>
          </p:nvPr>
        </p:nvSpPr>
        <p:spPr/>
        <p:txBody>
          <a:bodyPr/>
          <a:lstStyle/>
          <a:p>
            <a:endParaRPr lang="en-US"/>
          </a:p>
        </p:txBody>
      </p:sp>
      <p:sp>
        <p:nvSpPr>
          <p:cNvPr id="4" name="Rectangle 26"/>
          <p:cNvSpPr>
            <a:spLocks noChangeArrowheads="1"/>
          </p:cNvSpPr>
          <p:nvPr/>
        </p:nvSpPr>
        <p:spPr bwMode="gray">
          <a:xfrm>
            <a:off x="986111" y="1342136"/>
            <a:ext cx="10104149" cy="1447800"/>
          </a:xfrm>
          <a:prstGeom prst="rect">
            <a:avLst/>
          </a:prstGeom>
          <a:solidFill>
            <a:schemeClr val="bg1">
              <a:lumMod val="75000"/>
            </a:schemeClr>
          </a:solidFill>
          <a:ln w="9525">
            <a:noFill/>
            <a:miter lim="800000"/>
            <a:headEnd/>
            <a:tailEnd/>
          </a:ln>
        </p:spPr>
        <p:txBody>
          <a:bodyPr wrap="none" anchor="ctr"/>
          <a:lstStyle/>
          <a:p>
            <a:pPr algn="ctr" eaLnBrk="0" hangingPunct="0"/>
            <a:r>
              <a:rPr lang="en-US" sz="2800" b="1" i="1" dirty="0">
                <a:solidFill>
                  <a:srgbClr val="FFFFFF"/>
                </a:solidFill>
              </a:rPr>
              <a:t>“There’s a compelling nature about talking.”</a:t>
            </a:r>
          </a:p>
          <a:p>
            <a:pPr algn="ctr" eaLnBrk="0" hangingPunct="0"/>
            <a:r>
              <a:rPr lang="en-US" altLang="en-US" sz="2800" b="1" i="1" dirty="0">
                <a:solidFill>
                  <a:srgbClr val="FFFFFF"/>
                </a:solidFill>
                <a:ea typeface="ＭＳ Ｐゴシック"/>
                <a:cs typeface="ＭＳ Ｐゴシック"/>
              </a:rPr>
              <a:t>“…to bring out the story-telling nature in all of us.”</a:t>
            </a:r>
          </a:p>
        </p:txBody>
      </p:sp>
      <p:sp>
        <p:nvSpPr>
          <p:cNvPr id="5" name="Rectangle 4"/>
          <p:cNvSpPr/>
          <p:nvPr/>
        </p:nvSpPr>
        <p:spPr>
          <a:xfrm>
            <a:off x="7585940" y="5697169"/>
            <a:ext cx="4037582" cy="246221"/>
          </a:xfrm>
          <a:prstGeom prst="rect">
            <a:avLst/>
          </a:prstGeom>
        </p:spPr>
        <p:txBody>
          <a:bodyPr wrap="square">
            <a:spAutoFit/>
          </a:bodyPr>
          <a:lstStyle/>
          <a:p>
            <a:r>
              <a:rPr lang="en-US" sz="1000" dirty="0"/>
              <a:t>https://en.wikiquote.org/wiki/Ward_Cunningham</a:t>
            </a:r>
          </a:p>
        </p:txBody>
      </p:sp>
      <p:sp>
        <p:nvSpPr>
          <p:cNvPr id="6" name="Rectangle 5"/>
          <p:cNvSpPr>
            <a:spLocks/>
          </p:cNvSpPr>
          <p:nvPr/>
        </p:nvSpPr>
        <p:spPr bwMode="auto">
          <a:xfrm>
            <a:off x="3794080" y="3369418"/>
            <a:ext cx="3916830" cy="1830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40639" bIns="0"/>
          <a:lstStyle>
            <a:lvl1pPr marL="39688">
              <a:defRPr sz="1200">
                <a:solidFill>
                  <a:schemeClr val="tx1"/>
                </a:solidFill>
                <a:latin typeface="Arial" panose="020B0604020202020204" pitchFamily="34" charset="0"/>
              </a:defRPr>
            </a:lvl1pPr>
            <a:lvl2pPr>
              <a:defRPr sz="1200">
                <a:solidFill>
                  <a:schemeClr val="tx1"/>
                </a:solidFill>
                <a:latin typeface="Arial" panose="020B0604020202020204" pitchFamily="34" charset="0"/>
              </a:defRPr>
            </a:lvl2pPr>
            <a:lvl3pPr>
              <a:defRPr sz="1200">
                <a:solidFill>
                  <a:schemeClr val="tx1"/>
                </a:solidFill>
                <a:latin typeface="Arial" panose="020B0604020202020204" pitchFamily="34" charset="0"/>
              </a:defRPr>
            </a:lvl3pPr>
            <a:lvl4pPr>
              <a:defRPr sz="1200">
                <a:solidFill>
                  <a:schemeClr val="tx1"/>
                </a:solidFill>
                <a:latin typeface="Arial" panose="020B0604020202020204" pitchFamily="34" charset="0"/>
              </a:defRPr>
            </a:lvl4pPr>
            <a:lvl5pPr>
              <a:defRPr sz="1200">
                <a:solidFill>
                  <a:schemeClr val="tx1"/>
                </a:solidFill>
                <a:latin typeface="Arial" panose="020B0604020202020204" pitchFamily="34" charset="0"/>
              </a:defRPr>
            </a:lvl5pPr>
            <a:lvl6pPr fontAlgn="base">
              <a:spcBef>
                <a:spcPct val="0"/>
              </a:spcBef>
              <a:spcAft>
                <a:spcPct val="0"/>
              </a:spcAft>
              <a:defRPr sz="1200">
                <a:solidFill>
                  <a:schemeClr val="tx1"/>
                </a:solidFill>
                <a:latin typeface="Arial" panose="020B0604020202020204" pitchFamily="34" charset="0"/>
              </a:defRPr>
            </a:lvl6pPr>
            <a:lvl7pPr fontAlgn="base">
              <a:spcBef>
                <a:spcPct val="0"/>
              </a:spcBef>
              <a:spcAft>
                <a:spcPct val="0"/>
              </a:spcAft>
              <a:defRPr sz="1200">
                <a:solidFill>
                  <a:schemeClr val="tx1"/>
                </a:solidFill>
                <a:latin typeface="Arial" panose="020B0604020202020204" pitchFamily="34" charset="0"/>
              </a:defRPr>
            </a:lvl7pPr>
            <a:lvl8pPr fontAlgn="base">
              <a:spcBef>
                <a:spcPct val="0"/>
              </a:spcBef>
              <a:spcAft>
                <a:spcPct val="0"/>
              </a:spcAft>
              <a:defRPr sz="1200">
                <a:solidFill>
                  <a:schemeClr val="tx1"/>
                </a:solidFill>
                <a:latin typeface="Arial" panose="020B0604020202020204" pitchFamily="34" charset="0"/>
              </a:defRPr>
            </a:lvl8pPr>
            <a:lvl9pPr fontAlgn="base">
              <a:spcBef>
                <a:spcPct val="0"/>
              </a:spcBef>
              <a:spcAft>
                <a:spcPct val="0"/>
              </a:spcAft>
              <a:defRPr sz="1200">
                <a:solidFill>
                  <a:schemeClr val="tx1"/>
                </a:solidFill>
                <a:latin typeface="Arial" panose="020B0604020202020204" pitchFamily="34" charset="0"/>
              </a:defRPr>
            </a:lvl9pPr>
          </a:lstStyle>
          <a:p>
            <a:pPr algn="r"/>
            <a:r>
              <a:rPr lang="en-US" sz="1800" i="1" dirty="0">
                <a:solidFill>
                  <a:schemeClr val="bg1"/>
                </a:solidFill>
                <a:latin typeface="Century Gothic" panose="020B0502020202020204" pitchFamily="34" charset="0"/>
                <a:ea typeface="Century Gothic" panose="020B0502020202020204" pitchFamily="34" charset="0"/>
                <a:cs typeface="Century Gothic" panose="020B0502020202020204" pitchFamily="34" charset="0"/>
                <a:sym typeface="Century Gothic" panose="020B0502020202020204" pitchFamily="34" charset="0"/>
              </a:rPr>
              <a:t>Kent Beck coined the term user story in Extreme Programming Explained 1</a:t>
            </a:r>
            <a:r>
              <a:rPr lang="en-US" sz="1800" i="1" baseline="30000" dirty="0">
                <a:solidFill>
                  <a:schemeClr val="bg1"/>
                </a:solidFill>
                <a:latin typeface="Century Gothic" panose="020B0502020202020204" pitchFamily="34" charset="0"/>
                <a:ea typeface="Century Gothic" panose="020B0502020202020204" pitchFamily="34" charset="0"/>
                <a:cs typeface="Century Gothic" panose="020B0502020202020204" pitchFamily="34" charset="0"/>
                <a:sym typeface="Century Gothic" panose="020B0502020202020204" pitchFamily="34" charset="0"/>
              </a:rPr>
              <a:t>st</a:t>
            </a:r>
            <a:r>
              <a:rPr lang="en-US" sz="1800" i="1" dirty="0">
                <a:solidFill>
                  <a:schemeClr val="bg1"/>
                </a:solidFill>
                <a:latin typeface="Century Gothic" panose="020B0502020202020204" pitchFamily="34" charset="0"/>
                <a:ea typeface="Century Gothic" panose="020B0502020202020204" pitchFamily="34" charset="0"/>
                <a:cs typeface="Century Gothic" panose="020B0502020202020204" pitchFamily="34" charset="0"/>
                <a:sym typeface="Century Gothic" panose="020B0502020202020204" pitchFamily="34" charset="0"/>
              </a:rPr>
              <a:t> Edition</a:t>
            </a:r>
          </a:p>
          <a:p>
            <a:pPr algn="r"/>
            <a:r>
              <a:rPr lang="en-US" sz="1800" i="1" dirty="0">
                <a:solidFill>
                  <a:schemeClr val="bg1"/>
                </a:solidFill>
                <a:latin typeface="Century Gothic" panose="020B0502020202020204" pitchFamily="34" charset="0"/>
                <a:ea typeface="Century Gothic" panose="020B0502020202020204" pitchFamily="34" charset="0"/>
                <a:cs typeface="Century Gothic" panose="020B0502020202020204" pitchFamily="34" charset="0"/>
                <a:sym typeface="Century Gothic" panose="020B0502020202020204" pitchFamily="34" charset="0"/>
              </a:rPr>
              <a:t>(1999)</a:t>
            </a:r>
          </a:p>
          <a:p>
            <a:pPr algn="r"/>
            <a:endParaRPr lang="en-US" sz="1800" i="1" dirty="0">
              <a:solidFill>
                <a:schemeClr val="bg1"/>
              </a:solidFill>
              <a:latin typeface="Century Gothic" panose="020B0502020202020204" pitchFamily="34" charset="0"/>
              <a:ea typeface="Century Gothic" panose="020B0502020202020204" pitchFamily="34" charset="0"/>
              <a:cs typeface="Century Gothic" panose="020B0502020202020204" pitchFamily="34" charset="0"/>
              <a:sym typeface="Century Gothic" panose="020B0502020202020204" pitchFamily="34" charset="0"/>
            </a:endParaRPr>
          </a:p>
          <a:p>
            <a:pPr algn="r"/>
            <a:r>
              <a:rPr lang="en-US" sz="1800" i="1" dirty="0">
                <a:solidFill>
                  <a:schemeClr val="bg1"/>
                </a:solidFill>
                <a:latin typeface="Century Gothic" panose="020B0502020202020204" pitchFamily="34" charset="0"/>
                <a:ea typeface="Century Gothic" panose="020B0502020202020204" pitchFamily="34" charset="0"/>
                <a:cs typeface="Century Gothic" panose="020B0502020202020204" pitchFamily="34" charset="0"/>
                <a:sym typeface="Century Gothic" panose="020B0502020202020204" pitchFamily="34" charset="0"/>
              </a:rPr>
              <a:t>Inspired by Ward Cunningham</a:t>
            </a:r>
          </a:p>
          <a:p>
            <a:pPr algn="r"/>
            <a:endParaRPr lang="en-US" sz="1800" i="1" dirty="0">
              <a:solidFill>
                <a:schemeClr val="bg1"/>
              </a:solidFill>
              <a:latin typeface="Century Gothic" panose="020B0502020202020204" pitchFamily="34" charset="0"/>
              <a:ea typeface="Century Gothic" panose="020B0502020202020204" pitchFamily="34" charset="0"/>
              <a:cs typeface="Century Gothic" panose="020B0502020202020204" pitchFamily="34" charset="0"/>
              <a:sym typeface="Century Gothic" panose="020B0502020202020204" pitchFamily="34" charset="0"/>
            </a:endParaRPr>
          </a:p>
          <a:p>
            <a:pPr algn="r"/>
            <a:endParaRPr lang="en-US" sz="1800" i="1" dirty="0">
              <a:solidFill>
                <a:schemeClr val="bg1"/>
              </a:solidFill>
              <a:latin typeface="Century Gothic" panose="020B0502020202020204" pitchFamily="34" charset="0"/>
              <a:ea typeface="Century Gothic" panose="020B0502020202020204" pitchFamily="34" charset="0"/>
              <a:cs typeface="Century Gothic" panose="020B0502020202020204" pitchFamily="34" charset="0"/>
              <a:sym typeface="Century Gothic" panose="020B0502020202020204" pitchFamily="34" charset="0"/>
            </a:endParaRPr>
          </a:p>
        </p:txBody>
      </p:sp>
      <p:sp>
        <p:nvSpPr>
          <p:cNvPr id="8" name="Rectangle 7"/>
          <p:cNvSpPr/>
          <p:nvPr/>
        </p:nvSpPr>
        <p:spPr>
          <a:xfrm>
            <a:off x="1313144" y="5611415"/>
            <a:ext cx="1516762" cy="246221"/>
          </a:xfrm>
          <a:prstGeom prst="rect">
            <a:avLst/>
          </a:prstGeom>
        </p:spPr>
        <p:txBody>
          <a:bodyPr wrap="none">
            <a:spAutoFit/>
          </a:bodyPr>
          <a:lstStyle/>
          <a:p>
            <a:r>
              <a:rPr lang="en-US" sz="1000" dirty="0"/>
              <a:t>http://amzn.to/1My5I1M</a:t>
            </a:r>
          </a:p>
        </p:txBody>
      </p:sp>
      <p:pic>
        <p:nvPicPr>
          <p:cNvPr id="9" name="Picture 8"/>
          <p:cNvPicPr>
            <a:picLocks noChangeAspect="1"/>
          </p:cNvPicPr>
          <p:nvPr/>
        </p:nvPicPr>
        <p:blipFill>
          <a:blip r:embed="rId2"/>
          <a:stretch>
            <a:fillRect/>
          </a:stretch>
        </p:blipFill>
        <p:spPr>
          <a:xfrm>
            <a:off x="7957907" y="3296868"/>
            <a:ext cx="2190750" cy="2333625"/>
          </a:xfrm>
          <a:prstGeom prst="rect">
            <a:avLst/>
          </a:prstGeom>
        </p:spPr>
      </p:pic>
      <p:pic>
        <p:nvPicPr>
          <p:cNvPr id="10" name="Picture 9"/>
          <p:cNvPicPr>
            <a:picLocks noChangeAspect="1"/>
          </p:cNvPicPr>
          <p:nvPr/>
        </p:nvPicPr>
        <p:blipFill>
          <a:blip r:embed="rId3"/>
          <a:stretch>
            <a:fillRect/>
          </a:stretch>
        </p:blipFill>
        <p:spPr>
          <a:xfrm>
            <a:off x="1247426" y="3259280"/>
            <a:ext cx="2005013" cy="2268978"/>
          </a:xfrm>
          <a:prstGeom prst="rect">
            <a:avLst/>
          </a:prstGeom>
        </p:spPr>
      </p:pic>
    </p:spTree>
    <p:extLst>
      <p:ext uri="{BB962C8B-B14F-4D97-AF65-F5344CB8AC3E}">
        <p14:creationId xmlns:p14="http://schemas.microsoft.com/office/powerpoint/2010/main" val="18682772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User Stories Format</a:t>
            </a:r>
          </a:p>
        </p:txBody>
      </p:sp>
      <p:sp>
        <p:nvSpPr>
          <p:cNvPr id="4" name="Text Placeholder 3"/>
          <p:cNvSpPr txBox="1">
            <a:spLocks/>
          </p:cNvSpPr>
          <p:nvPr/>
        </p:nvSpPr>
        <p:spPr>
          <a:xfrm>
            <a:off x="1294444" y="2920962"/>
            <a:ext cx="14017149" cy="3555162"/>
          </a:xfrm>
          <a:prstGeom prst="rect">
            <a:avLst/>
          </a:prstGeom>
        </p:spPr>
        <p:txBody>
          <a:bodyPr>
            <a:normAutofit/>
          </a:bodyPr>
          <a:lstStyle>
            <a:lvl1pPr marL="282575" indent="-282575" algn="l" defTabSz="914400" rtl="0" eaLnBrk="1" latinLnBrk="0" hangingPunct="1">
              <a:spcBef>
                <a:spcPts val="600"/>
              </a:spcBef>
              <a:spcAft>
                <a:spcPts val="0"/>
              </a:spcAft>
              <a:buClr>
                <a:srgbClr val="00528A"/>
              </a:buClr>
              <a:buFont typeface="Arial" panose="020B0604020202020204" pitchFamily="34" charset="0"/>
              <a:buChar char="•"/>
              <a:defRPr sz="2400" kern="1200">
                <a:solidFill>
                  <a:schemeClr val="tx1"/>
                </a:solidFill>
                <a:latin typeface="Franklin Gothic Book"/>
                <a:ea typeface="+mn-ea"/>
                <a:cs typeface="Franklin Gothic Book"/>
              </a:defRPr>
            </a:lvl1pPr>
            <a:lvl2pPr marL="511175" indent="-228600" algn="l" defTabSz="914400" rtl="0" eaLnBrk="1" latinLnBrk="0" hangingPunct="1">
              <a:spcBef>
                <a:spcPts val="300"/>
              </a:spcBef>
              <a:spcAft>
                <a:spcPts val="0"/>
              </a:spcAft>
              <a:buClr>
                <a:srgbClr val="00528A"/>
              </a:buClr>
              <a:buFont typeface="Lucida Grande"/>
              <a:buChar char="»"/>
              <a:tabLst/>
              <a:defRPr sz="1800" kern="1200">
                <a:solidFill>
                  <a:schemeClr val="tx1">
                    <a:lumMod val="75000"/>
                    <a:lumOff val="25000"/>
                  </a:schemeClr>
                </a:solidFill>
                <a:latin typeface="Franklin Gothic Book"/>
                <a:ea typeface="+mn-ea"/>
                <a:cs typeface="Franklin Gothic Book"/>
              </a:defRPr>
            </a:lvl2pPr>
            <a:lvl3pPr marL="739775" indent="-163513" algn="l" defTabSz="914400" rtl="0" eaLnBrk="1" latinLnBrk="0" hangingPunct="1">
              <a:spcBef>
                <a:spcPts val="300"/>
              </a:spcBef>
              <a:spcAft>
                <a:spcPts val="0"/>
              </a:spcAft>
              <a:buClr>
                <a:srgbClr val="00528A"/>
              </a:buClr>
              <a:buFont typeface="Arial"/>
              <a:buChar char="•"/>
              <a:tabLst>
                <a:tab pos="804863" algn="l"/>
              </a:tabLst>
              <a:defRPr sz="1800" kern="1200">
                <a:solidFill>
                  <a:schemeClr val="tx1">
                    <a:lumMod val="75000"/>
                    <a:lumOff val="25000"/>
                  </a:schemeClr>
                </a:solidFill>
                <a:latin typeface="Franklin Gothic Book"/>
                <a:ea typeface="+mn-ea"/>
                <a:cs typeface="Franklin Gothic Book"/>
              </a:defRPr>
            </a:lvl3pPr>
            <a:lvl4pPr marL="914400" indent="-174625" algn="l" defTabSz="914400" rtl="0" eaLnBrk="1" latinLnBrk="0" hangingPunct="1">
              <a:spcBef>
                <a:spcPts val="300"/>
              </a:spcBef>
              <a:spcAft>
                <a:spcPts val="0"/>
              </a:spcAft>
              <a:buClr>
                <a:srgbClr val="00528A"/>
              </a:buClr>
              <a:buSzPct val="60000"/>
              <a:buFont typeface="Courier New"/>
              <a:buChar char="o"/>
              <a:defRPr sz="1600" kern="1200">
                <a:solidFill>
                  <a:schemeClr val="tx1">
                    <a:lumMod val="75000"/>
                    <a:lumOff val="25000"/>
                  </a:schemeClr>
                </a:solidFill>
                <a:latin typeface="Franklin Gothic Book"/>
                <a:ea typeface="+mn-ea"/>
                <a:cs typeface="Franklin Gothic Book"/>
              </a:defRPr>
            </a:lvl4pPr>
            <a:lvl5pPr marL="1089025" indent="-174625" algn="l" defTabSz="914400" rtl="0" eaLnBrk="1" latinLnBrk="0" hangingPunct="1">
              <a:spcBef>
                <a:spcPts val="300"/>
              </a:spcBef>
              <a:spcAft>
                <a:spcPts val="0"/>
              </a:spcAft>
              <a:buClr>
                <a:srgbClr val="00528A"/>
              </a:buClr>
              <a:buFont typeface="Lucida Grande"/>
              <a:buChar char="-"/>
              <a:defRPr sz="1600" kern="1200">
                <a:solidFill>
                  <a:schemeClr val="tx1">
                    <a:lumMod val="75000"/>
                    <a:lumOff val="25000"/>
                  </a:schemeClr>
                </a:solidFill>
                <a:latin typeface="Franklin Gothic Book"/>
                <a:ea typeface="+mn-ea"/>
                <a:cs typeface="Franklin Gothic Book"/>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AU" sz="3600" dirty="0"/>
          </a:p>
          <a:p>
            <a:pPr marL="0" indent="0">
              <a:buFont typeface="Arial" panose="020B0604020202020204" pitchFamily="34" charset="0"/>
              <a:buNone/>
            </a:pPr>
            <a:r>
              <a:rPr lang="en-AU" sz="3600" dirty="0">
                <a:solidFill>
                  <a:schemeClr val="bg1"/>
                </a:solidFill>
              </a:rPr>
              <a:t>As a &lt;type of user&gt;</a:t>
            </a:r>
          </a:p>
          <a:p>
            <a:pPr marL="0" indent="0">
              <a:buFont typeface="Arial" panose="020B0604020202020204" pitchFamily="34" charset="0"/>
              <a:buNone/>
            </a:pPr>
            <a:r>
              <a:rPr lang="en-AU" sz="3600" dirty="0">
                <a:solidFill>
                  <a:schemeClr val="bg1"/>
                </a:solidFill>
              </a:rPr>
              <a:t>I want &lt;some goal&gt;</a:t>
            </a:r>
          </a:p>
          <a:p>
            <a:pPr marL="0" indent="0">
              <a:buFont typeface="Arial" panose="020B0604020202020204" pitchFamily="34" charset="0"/>
              <a:buNone/>
            </a:pPr>
            <a:r>
              <a:rPr lang="en-AU" sz="3600" dirty="0">
                <a:solidFill>
                  <a:schemeClr val="bg1"/>
                </a:solidFill>
              </a:rPr>
              <a:t>So I can &lt;derive some value&gt;</a:t>
            </a:r>
          </a:p>
        </p:txBody>
      </p:sp>
      <p:sp>
        <p:nvSpPr>
          <p:cNvPr id="5" name="Rounded Rectangle 4"/>
          <p:cNvSpPr/>
          <p:nvPr/>
        </p:nvSpPr>
        <p:spPr>
          <a:xfrm>
            <a:off x="3704762" y="1187320"/>
            <a:ext cx="8051041" cy="2157460"/>
          </a:xfrm>
          <a:prstGeom prst="roundRect">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i="1" dirty="0"/>
              <a:t>What is the problem we are trying to solve?</a:t>
            </a:r>
          </a:p>
          <a:p>
            <a:pPr algn="ctr"/>
            <a:r>
              <a:rPr lang="en-US" sz="2400" b="1" i="1" dirty="0"/>
              <a:t>What is the need that must be met?</a:t>
            </a:r>
          </a:p>
          <a:p>
            <a:pPr algn="ctr"/>
            <a:r>
              <a:rPr lang="en-US" sz="2400" b="1" i="1" dirty="0"/>
              <a:t>What value does it hold?</a:t>
            </a:r>
          </a:p>
        </p:txBody>
      </p:sp>
    </p:spTree>
    <p:extLst>
      <p:ext uri="{BB962C8B-B14F-4D97-AF65-F5344CB8AC3E}">
        <p14:creationId xmlns:p14="http://schemas.microsoft.com/office/powerpoint/2010/main" val="39412562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ight Arrow 5"/>
          <p:cNvSpPr/>
          <p:nvPr/>
        </p:nvSpPr>
        <p:spPr>
          <a:xfrm>
            <a:off x="3754209" y="1707973"/>
            <a:ext cx="1896039" cy="330200"/>
          </a:xfrm>
          <a:prstGeom prst="rightArrow">
            <a:avLst/>
          </a:prstGeom>
          <a:solidFill>
            <a:schemeClr val="bg1">
              <a:lumMod val="75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lumMod val="50000"/>
                </a:schemeClr>
              </a:solidFill>
            </a:endParaRPr>
          </a:p>
        </p:txBody>
      </p:sp>
      <p:sp>
        <p:nvSpPr>
          <p:cNvPr id="2" name="Title 1"/>
          <p:cNvSpPr>
            <a:spLocks noGrp="1"/>
          </p:cNvSpPr>
          <p:nvPr>
            <p:ph type="title"/>
          </p:nvPr>
        </p:nvSpPr>
        <p:spPr/>
        <p:txBody>
          <a:bodyPr/>
          <a:lstStyle/>
          <a:p>
            <a:r>
              <a:rPr lang="en-US" dirty="0"/>
              <a:t>User Stories – 3 C’s of a User Story</a:t>
            </a:r>
          </a:p>
        </p:txBody>
      </p:sp>
      <p:sp>
        <p:nvSpPr>
          <p:cNvPr id="4" name="Rounded Rectangle 3"/>
          <p:cNvSpPr/>
          <p:nvPr/>
        </p:nvSpPr>
        <p:spPr>
          <a:xfrm>
            <a:off x="1011723" y="1555573"/>
            <a:ext cx="2793272" cy="622300"/>
          </a:xfrm>
          <a:prstGeom prst="roundRect">
            <a:avLst/>
          </a:prstGeom>
          <a:solidFill>
            <a:schemeClr val="bg1">
              <a:lumMod val="75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solidFill>
                  <a:schemeClr val="tx1">
                    <a:lumMod val="50000"/>
                  </a:schemeClr>
                </a:solidFill>
              </a:rPr>
              <a:t>Card</a:t>
            </a:r>
          </a:p>
        </p:txBody>
      </p:sp>
      <p:sp>
        <p:nvSpPr>
          <p:cNvPr id="5" name="Rectangle 4"/>
          <p:cNvSpPr/>
          <p:nvPr/>
        </p:nvSpPr>
        <p:spPr>
          <a:xfrm>
            <a:off x="5701035" y="1157111"/>
            <a:ext cx="5721976" cy="1414462"/>
          </a:xfrm>
          <a:prstGeom prst="rect">
            <a:avLst/>
          </a:prstGeom>
          <a:solidFill>
            <a:schemeClr val="bg1">
              <a:lumMod val="75000"/>
            </a:schemeClr>
          </a:solidFill>
          <a:ln>
            <a:solidFill>
              <a:schemeClr val="tx1"/>
            </a:solidFill>
          </a:ln>
        </p:spPr>
        <p:style>
          <a:lnRef idx="3">
            <a:schemeClr val="lt1"/>
          </a:lnRef>
          <a:fillRef idx="1">
            <a:schemeClr val="accent1"/>
          </a:fillRef>
          <a:effectRef idx="1">
            <a:schemeClr val="accent1"/>
          </a:effectRef>
          <a:fontRef idx="minor">
            <a:schemeClr val="lt1"/>
          </a:fontRef>
        </p:style>
        <p:txBody>
          <a:bodyPr rtlCol="0" anchor="ctr"/>
          <a:lstStyle/>
          <a:p>
            <a:pPr marL="285750" indent="-285750">
              <a:buFont typeface="Arial"/>
              <a:buChar char="•"/>
            </a:pPr>
            <a:r>
              <a:rPr lang="en-US" dirty="0">
                <a:solidFill>
                  <a:schemeClr val="tx1">
                    <a:lumMod val="50000"/>
                  </a:schemeClr>
                </a:solidFill>
              </a:rPr>
              <a:t>Written on note cards</a:t>
            </a:r>
          </a:p>
          <a:p>
            <a:pPr marL="285750" indent="-285750">
              <a:buFont typeface="Arial"/>
              <a:buChar char="•"/>
            </a:pPr>
            <a:r>
              <a:rPr lang="en-US" dirty="0">
                <a:solidFill>
                  <a:schemeClr val="tx1">
                    <a:lumMod val="50000"/>
                  </a:schemeClr>
                </a:solidFill>
              </a:rPr>
              <a:t>Can be annotated with estimates, value, notes, etc.</a:t>
            </a:r>
          </a:p>
        </p:txBody>
      </p:sp>
      <p:sp>
        <p:nvSpPr>
          <p:cNvPr id="7" name="Right Arrow 6"/>
          <p:cNvSpPr/>
          <p:nvPr/>
        </p:nvSpPr>
        <p:spPr>
          <a:xfrm>
            <a:off x="3754209" y="3274835"/>
            <a:ext cx="1896039" cy="330200"/>
          </a:xfrm>
          <a:prstGeom prst="rightArrow">
            <a:avLst/>
          </a:prstGeom>
          <a:solidFill>
            <a:schemeClr val="bg1">
              <a:lumMod val="75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lumMod val="50000"/>
                </a:schemeClr>
              </a:solidFill>
            </a:endParaRPr>
          </a:p>
        </p:txBody>
      </p:sp>
      <p:sp>
        <p:nvSpPr>
          <p:cNvPr id="8" name="Rounded Rectangle 7"/>
          <p:cNvSpPr/>
          <p:nvPr/>
        </p:nvSpPr>
        <p:spPr>
          <a:xfrm>
            <a:off x="1011723" y="3122435"/>
            <a:ext cx="2793272" cy="622300"/>
          </a:xfrm>
          <a:prstGeom prst="roundRect">
            <a:avLst/>
          </a:prstGeom>
          <a:solidFill>
            <a:schemeClr val="bg1">
              <a:lumMod val="75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solidFill>
                  <a:schemeClr val="tx1">
                    <a:lumMod val="50000"/>
                  </a:schemeClr>
                </a:solidFill>
              </a:rPr>
              <a:t>Conversation</a:t>
            </a:r>
          </a:p>
        </p:txBody>
      </p:sp>
      <p:sp>
        <p:nvSpPr>
          <p:cNvPr id="9" name="Rectangle 8"/>
          <p:cNvSpPr/>
          <p:nvPr/>
        </p:nvSpPr>
        <p:spPr>
          <a:xfrm>
            <a:off x="5701035" y="2723973"/>
            <a:ext cx="5721976" cy="1414462"/>
          </a:xfrm>
          <a:prstGeom prst="rect">
            <a:avLst/>
          </a:prstGeom>
          <a:solidFill>
            <a:schemeClr val="bg1">
              <a:lumMod val="75000"/>
            </a:schemeClr>
          </a:solidFill>
          <a:ln>
            <a:solidFill>
              <a:schemeClr val="tx1"/>
            </a:solidFill>
          </a:ln>
        </p:spPr>
        <p:style>
          <a:lnRef idx="3">
            <a:schemeClr val="lt1"/>
          </a:lnRef>
          <a:fillRef idx="1">
            <a:schemeClr val="accent1"/>
          </a:fillRef>
          <a:effectRef idx="1">
            <a:schemeClr val="accent1"/>
          </a:effectRef>
          <a:fontRef idx="minor">
            <a:schemeClr val="lt1"/>
          </a:fontRef>
        </p:style>
        <p:txBody>
          <a:bodyPr rtlCol="0" anchor="ctr"/>
          <a:lstStyle/>
          <a:p>
            <a:pPr marL="285750" indent="-285750">
              <a:buFont typeface="Arial"/>
              <a:buChar char="•"/>
            </a:pPr>
            <a:r>
              <a:rPr lang="en-US" dirty="0">
                <a:solidFill>
                  <a:schemeClr val="tx1">
                    <a:lumMod val="50000"/>
                  </a:schemeClr>
                </a:solidFill>
              </a:rPr>
              <a:t>Details of the story come out through conversations</a:t>
            </a:r>
          </a:p>
        </p:txBody>
      </p:sp>
      <p:sp>
        <p:nvSpPr>
          <p:cNvPr id="10" name="Right Arrow 9"/>
          <p:cNvSpPr/>
          <p:nvPr/>
        </p:nvSpPr>
        <p:spPr>
          <a:xfrm>
            <a:off x="3754209" y="4849635"/>
            <a:ext cx="1896039" cy="330200"/>
          </a:xfrm>
          <a:prstGeom prst="rightArrow">
            <a:avLst/>
          </a:prstGeom>
          <a:solidFill>
            <a:schemeClr val="bg1">
              <a:lumMod val="75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lumMod val="50000"/>
                </a:schemeClr>
              </a:solidFill>
            </a:endParaRPr>
          </a:p>
        </p:txBody>
      </p:sp>
      <p:sp>
        <p:nvSpPr>
          <p:cNvPr id="11" name="Rounded Rectangle 10"/>
          <p:cNvSpPr/>
          <p:nvPr/>
        </p:nvSpPr>
        <p:spPr>
          <a:xfrm>
            <a:off x="1011723" y="4697235"/>
            <a:ext cx="2793272" cy="622300"/>
          </a:xfrm>
          <a:prstGeom prst="roundRect">
            <a:avLst/>
          </a:prstGeom>
          <a:solidFill>
            <a:schemeClr val="bg1">
              <a:lumMod val="75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solidFill>
                  <a:schemeClr val="tx1">
                    <a:lumMod val="50000"/>
                  </a:schemeClr>
                </a:solidFill>
              </a:rPr>
              <a:t>Confirmation</a:t>
            </a:r>
          </a:p>
        </p:txBody>
      </p:sp>
      <p:sp>
        <p:nvSpPr>
          <p:cNvPr id="12" name="Rectangle 11"/>
          <p:cNvSpPr/>
          <p:nvPr/>
        </p:nvSpPr>
        <p:spPr>
          <a:xfrm>
            <a:off x="5701035" y="4298773"/>
            <a:ext cx="5721976" cy="1414462"/>
          </a:xfrm>
          <a:prstGeom prst="rect">
            <a:avLst/>
          </a:prstGeom>
          <a:solidFill>
            <a:schemeClr val="bg1">
              <a:lumMod val="75000"/>
            </a:schemeClr>
          </a:solidFill>
          <a:ln>
            <a:solidFill>
              <a:schemeClr val="tx1"/>
            </a:solidFill>
          </a:ln>
        </p:spPr>
        <p:style>
          <a:lnRef idx="3">
            <a:schemeClr val="lt1"/>
          </a:lnRef>
          <a:fillRef idx="1">
            <a:schemeClr val="accent1"/>
          </a:fillRef>
          <a:effectRef idx="1">
            <a:schemeClr val="accent1"/>
          </a:effectRef>
          <a:fontRef idx="minor">
            <a:schemeClr val="lt1"/>
          </a:fontRef>
        </p:style>
        <p:txBody>
          <a:bodyPr rtlCol="0" anchor="ctr"/>
          <a:lstStyle/>
          <a:p>
            <a:pPr marL="285750" indent="-285750">
              <a:buFont typeface="Arial"/>
              <a:buChar char="•"/>
            </a:pPr>
            <a:r>
              <a:rPr lang="en-US" dirty="0">
                <a:solidFill>
                  <a:schemeClr val="tx1">
                    <a:lumMod val="50000"/>
                  </a:schemeClr>
                </a:solidFill>
              </a:rPr>
              <a:t>Acceptance tests are defined to confirm the story is complete</a:t>
            </a:r>
          </a:p>
        </p:txBody>
      </p:sp>
    </p:spTree>
    <p:extLst>
      <p:ext uri="{BB962C8B-B14F-4D97-AF65-F5344CB8AC3E}">
        <p14:creationId xmlns:p14="http://schemas.microsoft.com/office/powerpoint/2010/main" val="31491090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a:t>
            </a:r>
          </a:p>
        </p:txBody>
      </p:sp>
      <p:graphicFrame>
        <p:nvGraphicFramePr>
          <p:cNvPr id="4" name="Table 3"/>
          <p:cNvGraphicFramePr>
            <a:graphicFrameLocks noGrp="1"/>
          </p:cNvGraphicFramePr>
          <p:nvPr>
            <p:extLst>
              <p:ext uri="{D42A27DB-BD31-4B8C-83A1-F6EECF244321}">
                <p14:modId xmlns:p14="http://schemas.microsoft.com/office/powerpoint/2010/main" val="2292701046"/>
              </p:ext>
            </p:extLst>
          </p:nvPr>
        </p:nvGraphicFramePr>
        <p:xfrm>
          <a:off x="693091" y="1978238"/>
          <a:ext cx="4979534" cy="2796962"/>
        </p:xfrm>
        <a:graphic>
          <a:graphicData uri="http://schemas.openxmlformats.org/drawingml/2006/table">
            <a:tbl>
              <a:tblPr firstRow="1" bandRow="1">
                <a:tableStyleId>{21E4AEA4-8DFA-4A89-87EB-49C32662AFE0}</a:tableStyleId>
              </a:tblPr>
              <a:tblGrid>
                <a:gridCol w="4979534">
                  <a:extLst>
                    <a:ext uri="{9D8B030D-6E8A-4147-A177-3AD203B41FA5}">
                      <a16:colId xmlns:a16="http://schemas.microsoft.com/office/drawing/2014/main" val="20000"/>
                    </a:ext>
                  </a:extLst>
                </a:gridCol>
              </a:tblGrid>
              <a:tr h="750924">
                <a:tc>
                  <a:txBody>
                    <a:bodyPr/>
                    <a:lstStyle/>
                    <a:p>
                      <a:r>
                        <a:rPr lang="en-US" dirty="0">
                          <a:solidFill>
                            <a:schemeClr val="tx1">
                              <a:lumMod val="50000"/>
                            </a:schemeClr>
                          </a:solidFill>
                        </a:rPr>
                        <a:t>Drive between the lines</a:t>
                      </a:r>
                    </a:p>
                  </a:txBody>
                  <a:tcPr marL="121888" marR="121888">
                    <a:solidFill>
                      <a:srgbClr val="FFC000"/>
                    </a:solidFill>
                  </a:tcPr>
                </a:tc>
                <a:extLst>
                  <a:ext uri="{0D108BD9-81ED-4DB2-BD59-A6C34878D82A}">
                    <a16:rowId xmlns:a16="http://schemas.microsoft.com/office/drawing/2014/main" val="10000"/>
                  </a:ext>
                </a:extLst>
              </a:tr>
              <a:tr h="2046038">
                <a:tc>
                  <a:txBody>
                    <a:bodyPr/>
                    <a:lstStyle/>
                    <a:p>
                      <a:r>
                        <a:rPr lang="en-US" dirty="0"/>
                        <a:t>As a auto driver, I want to stay</a:t>
                      </a:r>
                      <a:r>
                        <a:rPr lang="en-US" baseline="0" dirty="0"/>
                        <a:t> between the lines, so that I don’t cause an accident or incite unfriendly responses.</a:t>
                      </a:r>
                      <a:endParaRPr lang="en-US" dirty="0"/>
                    </a:p>
                  </a:txBody>
                  <a:tcPr marL="121888" marR="121888"/>
                </a:tc>
                <a:extLst>
                  <a:ext uri="{0D108BD9-81ED-4DB2-BD59-A6C34878D82A}">
                    <a16:rowId xmlns:a16="http://schemas.microsoft.com/office/drawing/2014/main" val="10001"/>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805483440"/>
              </p:ext>
            </p:extLst>
          </p:nvPr>
        </p:nvGraphicFramePr>
        <p:xfrm>
          <a:off x="6140297" y="1978238"/>
          <a:ext cx="4979534" cy="2796962"/>
        </p:xfrm>
        <a:graphic>
          <a:graphicData uri="http://schemas.openxmlformats.org/drawingml/2006/table">
            <a:tbl>
              <a:tblPr firstRow="1" bandRow="1">
                <a:tableStyleId>{21E4AEA4-8DFA-4A89-87EB-49C32662AFE0}</a:tableStyleId>
              </a:tblPr>
              <a:tblGrid>
                <a:gridCol w="4979534">
                  <a:extLst>
                    <a:ext uri="{9D8B030D-6E8A-4147-A177-3AD203B41FA5}">
                      <a16:colId xmlns:a16="http://schemas.microsoft.com/office/drawing/2014/main" val="20000"/>
                    </a:ext>
                  </a:extLst>
                </a:gridCol>
              </a:tblGrid>
              <a:tr h="719096">
                <a:tc>
                  <a:txBody>
                    <a:bodyPr/>
                    <a:lstStyle/>
                    <a:p>
                      <a:r>
                        <a:rPr lang="en-US" dirty="0">
                          <a:solidFill>
                            <a:schemeClr val="tx1">
                              <a:lumMod val="50000"/>
                            </a:schemeClr>
                          </a:solidFill>
                        </a:rPr>
                        <a:t>Drive between the lines</a:t>
                      </a:r>
                    </a:p>
                  </a:txBody>
                  <a:tcPr marL="121888" marR="121888">
                    <a:solidFill>
                      <a:srgbClr val="FFC000"/>
                    </a:solidFill>
                  </a:tcPr>
                </a:tc>
                <a:extLst>
                  <a:ext uri="{0D108BD9-81ED-4DB2-BD59-A6C34878D82A}">
                    <a16:rowId xmlns:a16="http://schemas.microsoft.com/office/drawing/2014/main" val="10000"/>
                  </a:ext>
                </a:extLst>
              </a:tr>
              <a:tr h="2077866">
                <a:tc>
                  <a:txBody>
                    <a:bodyPr/>
                    <a:lstStyle/>
                    <a:p>
                      <a:pPr marL="0" indent="0">
                        <a:buFont typeface="Arial"/>
                        <a:buNone/>
                      </a:pPr>
                      <a:r>
                        <a:rPr lang="en-US" dirty="0"/>
                        <a:t>Acceptance Criteria</a:t>
                      </a:r>
                    </a:p>
                    <a:p>
                      <a:pPr marL="285750" indent="-285750">
                        <a:buFont typeface="Arial"/>
                        <a:buChar char="•"/>
                      </a:pPr>
                      <a:r>
                        <a:rPr lang="en-US" dirty="0"/>
                        <a:t>Car remains between the lane lines</a:t>
                      </a:r>
                    </a:p>
                    <a:p>
                      <a:pPr marL="285750" indent="-285750">
                        <a:buFont typeface="Arial"/>
                        <a:buChar char="•"/>
                      </a:pPr>
                      <a:r>
                        <a:rPr lang="en-US" dirty="0"/>
                        <a:t>Only receive friendly hand gestures from other drivers</a:t>
                      </a:r>
                    </a:p>
                  </a:txBody>
                  <a:tcPr marL="121888" marR="121888"/>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356259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Calibri" panose="020F0502020204030204" pitchFamily="34" charset="0"/>
                <a:cs typeface="Calibri" panose="020F0502020204030204" pitchFamily="34" charset="0"/>
              </a:rPr>
              <a:t>What if the “Story” is distant from real Users or really big?</a:t>
            </a:r>
          </a:p>
        </p:txBody>
      </p:sp>
      <p:sp>
        <p:nvSpPr>
          <p:cNvPr id="5" name="Rectangle 4"/>
          <p:cNvSpPr/>
          <p:nvPr/>
        </p:nvSpPr>
        <p:spPr>
          <a:xfrm>
            <a:off x="356567" y="1094494"/>
            <a:ext cx="11477810" cy="5262979"/>
          </a:xfrm>
          <a:prstGeom prst="rect">
            <a:avLst/>
          </a:prstGeom>
        </p:spPr>
        <p:txBody>
          <a:bodyPr wrap="square">
            <a:spAutoFit/>
          </a:bodyPr>
          <a:lstStyle/>
          <a:p>
            <a:pPr algn="ctr"/>
            <a:r>
              <a:rPr lang="en-US" sz="3600" b="1" i="1" dirty="0">
                <a:solidFill>
                  <a:schemeClr val="bg1"/>
                </a:solidFill>
              </a:rPr>
              <a:t>Feature-Driven Development (FDD) Syntax</a:t>
            </a:r>
          </a:p>
          <a:p>
            <a:endParaRPr lang="en-US" sz="3200" dirty="0">
              <a:solidFill>
                <a:schemeClr val="bg1"/>
              </a:solidFill>
            </a:endParaRPr>
          </a:p>
          <a:p>
            <a:pPr algn="ctr"/>
            <a:r>
              <a:rPr lang="en-US" sz="3200" b="1" dirty="0">
                <a:solidFill>
                  <a:schemeClr val="bg1"/>
                </a:solidFill>
              </a:rPr>
              <a:t>&lt;action&gt; (the) &lt;result&gt; &lt;</a:t>
            </a:r>
            <a:r>
              <a:rPr lang="en-US" sz="3200" b="1" dirty="0" err="1">
                <a:solidFill>
                  <a:schemeClr val="bg1"/>
                </a:solidFill>
              </a:rPr>
              <a:t>by|for|of|to</a:t>
            </a:r>
            <a:r>
              <a:rPr lang="en-US" sz="3200" b="1" dirty="0">
                <a:solidFill>
                  <a:schemeClr val="bg1"/>
                </a:solidFill>
              </a:rPr>
              <a:t>&gt; &lt;object&gt;</a:t>
            </a:r>
          </a:p>
          <a:p>
            <a:pPr algn="ctr"/>
            <a:endParaRPr lang="en-US" b="1" dirty="0">
              <a:solidFill>
                <a:schemeClr val="bg1"/>
              </a:solidFill>
            </a:endParaRPr>
          </a:p>
          <a:p>
            <a:pPr fontAlgn="base"/>
            <a:r>
              <a:rPr lang="en-US" sz="2400" b="1" i="1" dirty="0">
                <a:solidFill>
                  <a:schemeClr val="bg1"/>
                </a:solidFill>
              </a:rPr>
              <a:t>Good fit for:</a:t>
            </a:r>
          </a:p>
          <a:p>
            <a:pPr marL="342900" indent="-342900" fontAlgn="base">
              <a:buFont typeface="Arial" panose="020B0604020202020204" pitchFamily="34" charset="0"/>
              <a:buChar char="•"/>
            </a:pPr>
            <a:r>
              <a:rPr lang="en-US" sz="2000" dirty="0">
                <a:solidFill>
                  <a:schemeClr val="bg1"/>
                </a:solidFill>
              </a:rPr>
              <a:t>Creating APIs</a:t>
            </a:r>
          </a:p>
          <a:p>
            <a:pPr marL="342900" indent="-342900" fontAlgn="base">
              <a:buFont typeface="Arial" panose="020B0604020202020204" pitchFamily="34" charset="0"/>
              <a:buChar char="•"/>
            </a:pPr>
            <a:r>
              <a:rPr lang="en-US" sz="2000" dirty="0">
                <a:solidFill>
                  <a:schemeClr val="bg1"/>
                </a:solidFill>
              </a:rPr>
              <a:t>Development back-end functionality</a:t>
            </a:r>
          </a:p>
          <a:p>
            <a:pPr marL="342900" indent="-342900" fontAlgn="base">
              <a:buFont typeface="Arial" panose="020B0604020202020204" pitchFamily="34" charset="0"/>
              <a:buChar char="•"/>
            </a:pPr>
            <a:r>
              <a:rPr lang="en-US" sz="2000" dirty="0">
                <a:solidFill>
                  <a:schemeClr val="bg1"/>
                </a:solidFill>
              </a:rPr>
              <a:t>Tool enablement for future business value</a:t>
            </a:r>
          </a:p>
          <a:p>
            <a:pPr fontAlgn="base"/>
            <a:endParaRPr lang="en-US" sz="2400" dirty="0">
              <a:solidFill>
                <a:schemeClr val="bg1"/>
              </a:solidFill>
            </a:endParaRPr>
          </a:p>
          <a:p>
            <a:pPr fontAlgn="base"/>
            <a:r>
              <a:rPr lang="en-US" sz="2400" b="1" i="1" dirty="0">
                <a:solidFill>
                  <a:schemeClr val="bg1"/>
                </a:solidFill>
              </a:rPr>
              <a:t>Example format:</a:t>
            </a:r>
          </a:p>
          <a:p>
            <a:pPr marL="285750" indent="-285750" fontAlgn="base">
              <a:buFont typeface="Arial" panose="020B0604020202020204" pitchFamily="34" charset="0"/>
              <a:buChar char="•"/>
            </a:pPr>
            <a:r>
              <a:rPr lang="en-US" sz="2000" dirty="0">
                <a:solidFill>
                  <a:schemeClr val="bg1"/>
                </a:solidFill>
              </a:rPr>
              <a:t>Estimate the closing price of stock</a:t>
            </a:r>
          </a:p>
          <a:p>
            <a:pPr marL="285750" indent="-285750" fontAlgn="base">
              <a:buFont typeface="Arial" panose="020B0604020202020204" pitchFamily="34" charset="0"/>
              <a:buChar char="•"/>
            </a:pPr>
            <a:r>
              <a:rPr lang="en-US" sz="2000" dirty="0">
                <a:solidFill>
                  <a:schemeClr val="bg1"/>
                </a:solidFill>
              </a:rPr>
              <a:t>Generate a unique identifier for a Transaction</a:t>
            </a:r>
          </a:p>
          <a:p>
            <a:pPr marL="285750" indent="-285750" fontAlgn="base">
              <a:buFont typeface="Arial" panose="020B0604020202020204" pitchFamily="34" charset="0"/>
              <a:buChar char="•"/>
            </a:pPr>
            <a:r>
              <a:rPr lang="en-US" sz="2000" dirty="0">
                <a:solidFill>
                  <a:schemeClr val="bg1"/>
                </a:solidFill>
              </a:rPr>
              <a:t>Enable workflow for a submitted Claim</a:t>
            </a:r>
          </a:p>
          <a:p>
            <a:pPr marL="285750" indent="-285750" fontAlgn="base">
              <a:buFont typeface="Arial" panose="020B0604020202020204" pitchFamily="34" charset="0"/>
              <a:buChar char="•"/>
            </a:pPr>
            <a:r>
              <a:rPr lang="en-US" sz="2000" dirty="0">
                <a:solidFill>
                  <a:schemeClr val="bg1"/>
                </a:solidFill>
              </a:rPr>
              <a:t>Merge the data for duplicate Transactions</a:t>
            </a:r>
          </a:p>
        </p:txBody>
      </p:sp>
      <p:sp>
        <p:nvSpPr>
          <p:cNvPr id="3" name="Rectangle 2"/>
          <p:cNvSpPr/>
          <p:nvPr/>
        </p:nvSpPr>
        <p:spPr>
          <a:xfrm>
            <a:off x="2630986" y="6475151"/>
            <a:ext cx="7864947" cy="261610"/>
          </a:xfrm>
          <a:prstGeom prst="rect">
            <a:avLst/>
          </a:prstGeom>
        </p:spPr>
        <p:txBody>
          <a:bodyPr wrap="square">
            <a:spAutoFit/>
          </a:bodyPr>
          <a:lstStyle/>
          <a:p>
            <a:r>
              <a:rPr lang="en-US" sz="1100" dirty="0"/>
              <a:t>https://www.linkedin.com/pulse/everything-needs-user-story-using-fdd-features-mike-cohn</a:t>
            </a:r>
          </a:p>
        </p:txBody>
      </p:sp>
    </p:spTree>
    <p:extLst>
      <p:ext uri="{BB962C8B-B14F-4D97-AF65-F5344CB8AC3E}">
        <p14:creationId xmlns:p14="http://schemas.microsoft.com/office/powerpoint/2010/main" val="36096841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ight Arrow 5"/>
          <p:cNvSpPr/>
          <p:nvPr/>
        </p:nvSpPr>
        <p:spPr>
          <a:xfrm>
            <a:off x="3233445" y="1306264"/>
            <a:ext cx="1896039" cy="330200"/>
          </a:xfrm>
          <a:prstGeom prst="rightArrow">
            <a:avLst/>
          </a:prstGeom>
          <a:solidFill>
            <a:schemeClr val="bg1">
              <a:lumMod val="65000"/>
            </a:schemeClr>
          </a:solidFill>
          <a:ln>
            <a:solidFill>
              <a:srgbClr val="00528A"/>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lumMod val="50000"/>
                </a:schemeClr>
              </a:solidFill>
            </a:endParaRPr>
          </a:p>
        </p:txBody>
      </p:sp>
      <p:sp>
        <p:nvSpPr>
          <p:cNvPr id="2" name="Title 1"/>
          <p:cNvSpPr>
            <a:spLocks noGrp="1"/>
          </p:cNvSpPr>
          <p:nvPr>
            <p:ph type="title"/>
          </p:nvPr>
        </p:nvSpPr>
        <p:spPr>
          <a:xfrm>
            <a:off x="388006" y="226764"/>
            <a:ext cx="11685908" cy="762000"/>
          </a:xfrm>
        </p:spPr>
        <p:txBody>
          <a:bodyPr/>
          <a:lstStyle/>
          <a:p>
            <a:r>
              <a:rPr lang="en-US" dirty="0"/>
              <a:t>User Stories – INVEST Criteria</a:t>
            </a:r>
          </a:p>
        </p:txBody>
      </p:sp>
      <p:sp>
        <p:nvSpPr>
          <p:cNvPr id="4" name="Rounded Rectangle 3"/>
          <p:cNvSpPr/>
          <p:nvPr/>
        </p:nvSpPr>
        <p:spPr>
          <a:xfrm>
            <a:off x="948040" y="1153864"/>
            <a:ext cx="2336191" cy="622300"/>
          </a:xfrm>
          <a:prstGeom prst="roundRect">
            <a:avLst/>
          </a:prstGeom>
          <a:solidFill>
            <a:schemeClr val="bg1">
              <a:lumMod val="65000"/>
            </a:schemeClr>
          </a:solidFill>
          <a:ln>
            <a:solidFill>
              <a:srgbClr val="00528A"/>
            </a:solidFill>
          </a:ln>
        </p:spPr>
        <p:style>
          <a:lnRef idx="1">
            <a:schemeClr val="accent1"/>
          </a:lnRef>
          <a:fillRef idx="3">
            <a:schemeClr val="accent1"/>
          </a:fillRef>
          <a:effectRef idx="2">
            <a:schemeClr val="accent1"/>
          </a:effectRef>
          <a:fontRef idx="minor">
            <a:schemeClr val="lt1"/>
          </a:fontRef>
        </p:style>
        <p:txBody>
          <a:bodyPr rtlCol="0" anchor="ctr"/>
          <a:lstStyle/>
          <a:p>
            <a:r>
              <a:rPr lang="en-US" sz="2800" b="1" dirty="0">
                <a:solidFill>
                  <a:schemeClr val="tx1">
                    <a:lumMod val="50000"/>
                  </a:schemeClr>
                </a:solidFill>
              </a:rPr>
              <a:t>I</a:t>
            </a:r>
            <a:r>
              <a:rPr lang="en-US" sz="2000" dirty="0">
                <a:solidFill>
                  <a:schemeClr val="tx1">
                    <a:lumMod val="50000"/>
                  </a:schemeClr>
                </a:solidFill>
              </a:rPr>
              <a:t>ndependent</a:t>
            </a:r>
          </a:p>
        </p:txBody>
      </p:sp>
      <p:sp>
        <p:nvSpPr>
          <p:cNvPr id="5" name="Rectangle 4"/>
          <p:cNvSpPr/>
          <p:nvPr/>
        </p:nvSpPr>
        <p:spPr>
          <a:xfrm>
            <a:off x="5180271" y="1077664"/>
            <a:ext cx="6111341" cy="774700"/>
          </a:xfrm>
          <a:prstGeom prst="rect">
            <a:avLst/>
          </a:prstGeom>
          <a:solidFill>
            <a:schemeClr val="bg1">
              <a:lumMod val="65000"/>
            </a:schemeClr>
          </a:solidFill>
        </p:spPr>
        <p:style>
          <a:lnRef idx="3">
            <a:schemeClr val="lt1"/>
          </a:lnRef>
          <a:fillRef idx="1">
            <a:schemeClr val="accent1"/>
          </a:fillRef>
          <a:effectRef idx="1">
            <a:schemeClr val="accent1"/>
          </a:effectRef>
          <a:fontRef idx="minor">
            <a:schemeClr val="lt1"/>
          </a:fontRef>
        </p:style>
        <p:txBody>
          <a:bodyPr rtlCol="0" anchor="ctr"/>
          <a:lstStyle/>
          <a:p>
            <a:r>
              <a:rPr lang="en-US" dirty="0">
                <a:solidFill>
                  <a:schemeClr val="tx1">
                    <a:lumMod val="50000"/>
                  </a:schemeClr>
                </a:solidFill>
              </a:rPr>
              <a:t>There should be no dependencies between stories</a:t>
            </a:r>
          </a:p>
        </p:txBody>
      </p:sp>
      <p:sp>
        <p:nvSpPr>
          <p:cNvPr id="13" name="Right Arrow 12"/>
          <p:cNvSpPr/>
          <p:nvPr/>
        </p:nvSpPr>
        <p:spPr>
          <a:xfrm>
            <a:off x="3233445" y="2174626"/>
            <a:ext cx="1896039" cy="330200"/>
          </a:xfrm>
          <a:prstGeom prst="rightArrow">
            <a:avLst/>
          </a:prstGeom>
          <a:solidFill>
            <a:schemeClr val="bg1">
              <a:lumMod val="65000"/>
            </a:schemeClr>
          </a:solidFill>
          <a:ln>
            <a:solidFill>
              <a:srgbClr val="00528A"/>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lumMod val="50000"/>
                </a:schemeClr>
              </a:solidFill>
            </a:endParaRPr>
          </a:p>
        </p:txBody>
      </p:sp>
      <p:sp>
        <p:nvSpPr>
          <p:cNvPr id="14" name="Rounded Rectangle 13"/>
          <p:cNvSpPr/>
          <p:nvPr/>
        </p:nvSpPr>
        <p:spPr>
          <a:xfrm>
            <a:off x="948040" y="2022226"/>
            <a:ext cx="2336191" cy="622300"/>
          </a:xfrm>
          <a:prstGeom prst="roundRect">
            <a:avLst/>
          </a:prstGeom>
          <a:solidFill>
            <a:schemeClr val="bg1">
              <a:lumMod val="65000"/>
            </a:schemeClr>
          </a:solidFill>
          <a:ln>
            <a:solidFill>
              <a:srgbClr val="00528A"/>
            </a:solidFill>
          </a:ln>
        </p:spPr>
        <p:style>
          <a:lnRef idx="1">
            <a:schemeClr val="accent1"/>
          </a:lnRef>
          <a:fillRef idx="3">
            <a:schemeClr val="accent1"/>
          </a:fillRef>
          <a:effectRef idx="2">
            <a:schemeClr val="accent1"/>
          </a:effectRef>
          <a:fontRef idx="minor">
            <a:schemeClr val="lt1"/>
          </a:fontRef>
        </p:style>
        <p:txBody>
          <a:bodyPr rtlCol="0" anchor="ctr"/>
          <a:lstStyle/>
          <a:p>
            <a:r>
              <a:rPr lang="en-US" sz="2800" b="1" dirty="0">
                <a:solidFill>
                  <a:schemeClr val="tx1">
                    <a:lumMod val="50000"/>
                  </a:schemeClr>
                </a:solidFill>
              </a:rPr>
              <a:t>N</a:t>
            </a:r>
            <a:r>
              <a:rPr lang="en-US" sz="2000" dirty="0">
                <a:solidFill>
                  <a:schemeClr val="tx1">
                    <a:lumMod val="50000"/>
                  </a:schemeClr>
                </a:solidFill>
              </a:rPr>
              <a:t>egotiable</a:t>
            </a:r>
          </a:p>
        </p:txBody>
      </p:sp>
      <p:sp>
        <p:nvSpPr>
          <p:cNvPr id="15" name="Rectangle 14"/>
          <p:cNvSpPr/>
          <p:nvPr/>
        </p:nvSpPr>
        <p:spPr>
          <a:xfrm>
            <a:off x="5180271" y="1941264"/>
            <a:ext cx="6111341" cy="800100"/>
          </a:xfrm>
          <a:prstGeom prst="rect">
            <a:avLst/>
          </a:prstGeom>
          <a:solidFill>
            <a:schemeClr val="bg1">
              <a:lumMod val="65000"/>
            </a:schemeClr>
          </a:solidFill>
        </p:spPr>
        <p:style>
          <a:lnRef idx="3">
            <a:schemeClr val="lt1"/>
          </a:lnRef>
          <a:fillRef idx="1">
            <a:schemeClr val="accent1"/>
          </a:fillRef>
          <a:effectRef idx="1">
            <a:schemeClr val="accent1"/>
          </a:effectRef>
          <a:fontRef idx="minor">
            <a:schemeClr val="lt1"/>
          </a:fontRef>
        </p:style>
        <p:txBody>
          <a:bodyPr rtlCol="0" anchor="ctr"/>
          <a:lstStyle/>
          <a:p>
            <a:r>
              <a:rPr lang="en-US" dirty="0">
                <a:solidFill>
                  <a:schemeClr val="tx1">
                    <a:lumMod val="50000"/>
                  </a:schemeClr>
                </a:solidFill>
              </a:rPr>
              <a:t>Describes functionality to be negotiated between the customer and development </a:t>
            </a:r>
          </a:p>
        </p:txBody>
      </p:sp>
      <p:sp>
        <p:nvSpPr>
          <p:cNvPr id="16" name="Right Arrow 15"/>
          <p:cNvSpPr/>
          <p:nvPr/>
        </p:nvSpPr>
        <p:spPr>
          <a:xfrm>
            <a:off x="3233445" y="3081088"/>
            <a:ext cx="1896039" cy="330200"/>
          </a:xfrm>
          <a:prstGeom prst="rightArrow">
            <a:avLst/>
          </a:prstGeom>
          <a:solidFill>
            <a:schemeClr val="bg1">
              <a:lumMod val="65000"/>
            </a:schemeClr>
          </a:solidFill>
          <a:ln>
            <a:solidFill>
              <a:srgbClr val="00528A"/>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lumMod val="50000"/>
                </a:schemeClr>
              </a:solidFill>
            </a:endParaRPr>
          </a:p>
        </p:txBody>
      </p:sp>
      <p:sp>
        <p:nvSpPr>
          <p:cNvPr id="17" name="Rounded Rectangle 16"/>
          <p:cNvSpPr/>
          <p:nvPr/>
        </p:nvSpPr>
        <p:spPr>
          <a:xfrm>
            <a:off x="948040" y="2928688"/>
            <a:ext cx="2336191" cy="622300"/>
          </a:xfrm>
          <a:prstGeom prst="roundRect">
            <a:avLst/>
          </a:prstGeom>
          <a:solidFill>
            <a:schemeClr val="bg1">
              <a:lumMod val="65000"/>
            </a:schemeClr>
          </a:solidFill>
          <a:ln>
            <a:solidFill>
              <a:srgbClr val="00528A"/>
            </a:solidFill>
          </a:ln>
        </p:spPr>
        <p:style>
          <a:lnRef idx="1">
            <a:schemeClr val="accent1"/>
          </a:lnRef>
          <a:fillRef idx="3">
            <a:schemeClr val="accent1"/>
          </a:fillRef>
          <a:effectRef idx="2">
            <a:schemeClr val="accent1"/>
          </a:effectRef>
          <a:fontRef idx="minor">
            <a:schemeClr val="lt1"/>
          </a:fontRef>
        </p:style>
        <p:txBody>
          <a:bodyPr rtlCol="0" anchor="ctr"/>
          <a:lstStyle/>
          <a:p>
            <a:r>
              <a:rPr lang="en-US" sz="2800" b="1" dirty="0">
                <a:solidFill>
                  <a:schemeClr val="tx1">
                    <a:lumMod val="50000"/>
                  </a:schemeClr>
                </a:solidFill>
              </a:rPr>
              <a:t>V</a:t>
            </a:r>
            <a:r>
              <a:rPr lang="en-US" sz="2000" dirty="0">
                <a:solidFill>
                  <a:schemeClr val="tx1">
                    <a:lumMod val="50000"/>
                  </a:schemeClr>
                </a:solidFill>
              </a:rPr>
              <a:t>aluable</a:t>
            </a:r>
          </a:p>
        </p:txBody>
      </p:sp>
      <p:sp>
        <p:nvSpPr>
          <p:cNvPr id="18" name="Rectangle 17"/>
          <p:cNvSpPr/>
          <p:nvPr/>
        </p:nvSpPr>
        <p:spPr>
          <a:xfrm>
            <a:off x="5180271" y="2847726"/>
            <a:ext cx="6111341" cy="800100"/>
          </a:xfrm>
          <a:prstGeom prst="rect">
            <a:avLst/>
          </a:prstGeom>
          <a:solidFill>
            <a:schemeClr val="bg1">
              <a:lumMod val="65000"/>
            </a:schemeClr>
          </a:solidFill>
        </p:spPr>
        <p:style>
          <a:lnRef idx="3">
            <a:schemeClr val="lt1"/>
          </a:lnRef>
          <a:fillRef idx="1">
            <a:schemeClr val="accent1"/>
          </a:fillRef>
          <a:effectRef idx="1">
            <a:schemeClr val="accent1"/>
          </a:effectRef>
          <a:fontRef idx="minor">
            <a:schemeClr val="lt1"/>
          </a:fontRef>
        </p:style>
        <p:txBody>
          <a:bodyPr rtlCol="0" anchor="ctr"/>
          <a:lstStyle/>
          <a:p>
            <a:r>
              <a:rPr lang="en-US" dirty="0">
                <a:solidFill>
                  <a:schemeClr val="tx1">
                    <a:lumMod val="50000"/>
                  </a:schemeClr>
                </a:solidFill>
              </a:rPr>
              <a:t>Valuable to the user or purchaser</a:t>
            </a:r>
          </a:p>
        </p:txBody>
      </p:sp>
      <p:sp>
        <p:nvSpPr>
          <p:cNvPr id="19" name="Right Arrow 18"/>
          <p:cNvSpPr/>
          <p:nvPr/>
        </p:nvSpPr>
        <p:spPr>
          <a:xfrm>
            <a:off x="3233445" y="3997074"/>
            <a:ext cx="1896039" cy="330200"/>
          </a:xfrm>
          <a:prstGeom prst="rightArrow">
            <a:avLst/>
          </a:prstGeom>
          <a:solidFill>
            <a:schemeClr val="bg1">
              <a:lumMod val="65000"/>
            </a:schemeClr>
          </a:solidFill>
          <a:ln>
            <a:solidFill>
              <a:srgbClr val="00528A"/>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lumMod val="50000"/>
                </a:schemeClr>
              </a:solidFill>
            </a:endParaRPr>
          </a:p>
        </p:txBody>
      </p:sp>
      <p:sp>
        <p:nvSpPr>
          <p:cNvPr id="20" name="Rounded Rectangle 19"/>
          <p:cNvSpPr/>
          <p:nvPr/>
        </p:nvSpPr>
        <p:spPr>
          <a:xfrm>
            <a:off x="948040" y="3844674"/>
            <a:ext cx="2336191" cy="622300"/>
          </a:xfrm>
          <a:prstGeom prst="roundRect">
            <a:avLst/>
          </a:prstGeom>
          <a:solidFill>
            <a:schemeClr val="bg1">
              <a:lumMod val="65000"/>
            </a:schemeClr>
          </a:solidFill>
          <a:ln>
            <a:solidFill>
              <a:srgbClr val="00528A"/>
            </a:solidFill>
          </a:ln>
        </p:spPr>
        <p:style>
          <a:lnRef idx="1">
            <a:schemeClr val="accent1"/>
          </a:lnRef>
          <a:fillRef idx="3">
            <a:schemeClr val="accent1"/>
          </a:fillRef>
          <a:effectRef idx="2">
            <a:schemeClr val="accent1"/>
          </a:effectRef>
          <a:fontRef idx="minor">
            <a:schemeClr val="lt1"/>
          </a:fontRef>
        </p:style>
        <p:txBody>
          <a:bodyPr rtlCol="0" anchor="ctr"/>
          <a:lstStyle/>
          <a:p>
            <a:r>
              <a:rPr lang="en-US" sz="2800" b="1" dirty="0">
                <a:solidFill>
                  <a:schemeClr val="tx1">
                    <a:lumMod val="50000"/>
                  </a:schemeClr>
                </a:solidFill>
              </a:rPr>
              <a:t>E</a:t>
            </a:r>
            <a:r>
              <a:rPr lang="en-US" sz="2000" dirty="0">
                <a:solidFill>
                  <a:schemeClr val="tx1">
                    <a:lumMod val="50000"/>
                  </a:schemeClr>
                </a:solidFill>
              </a:rPr>
              <a:t>stimable</a:t>
            </a:r>
          </a:p>
        </p:txBody>
      </p:sp>
      <p:sp>
        <p:nvSpPr>
          <p:cNvPr id="21" name="Rectangle 20"/>
          <p:cNvSpPr/>
          <p:nvPr/>
        </p:nvSpPr>
        <p:spPr>
          <a:xfrm>
            <a:off x="5180271" y="3763712"/>
            <a:ext cx="6111341" cy="800100"/>
          </a:xfrm>
          <a:prstGeom prst="rect">
            <a:avLst/>
          </a:prstGeom>
          <a:solidFill>
            <a:schemeClr val="bg1">
              <a:lumMod val="65000"/>
            </a:schemeClr>
          </a:solidFill>
        </p:spPr>
        <p:style>
          <a:lnRef idx="3">
            <a:schemeClr val="lt1"/>
          </a:lnRef>
          <a:fillRef idx="1">
            <a:schemeClr val="accent1"/>
          </a:fillRef>
          <a:effectRef idx="1">
            <a:schemeClr val="accent1"/>
          </a:effectRef>
          <a:fontRef idx="minor">
            <a:schemeClr val="lt1"/>
          </a:fontRef>
        </p:style>
        <p:txBody>
          <a:bodyPr rtlCol="0" anchor="ctr"/>
          <a:lstStyle/>
          <a:p>
            <a:r>
              <a:rPr lang="en-US" dirty="0">
                <a:solidFill>
                  <a:schemeClr val="tx1">
                    <a:lumMod val="50000"/>
                  </a:schemeClr>
                </a:solidFill>
              </a:rPr>
              <a:t>Have enough detail to estimate without being too detailed</a:t>
            </a:r>
          </a:p>
        </p:txBody>
      </p:sp>
      <p:sp>
        <p:nvSpPr>
          <p:cNvPr id="22" name="Right Arrow 21"/>
          <p:cNvSpPr/>
          <p:nvPr/>
        </p:nvSpPr>
        <p:spPr>
          <a:xfrm>
            <a:off x="3233445" y="4906712"/>
            <a:ext cx="1896039" cy="330200"/>
          </a:xfrm>
          <a:prstGeom prst="rightArrow">
            <a:avLst/>
          </a:prstGeom>
          <a:solidFill>
            <a:schemeClr val="bg1">
              <a:lumMod val="65000"/>
            </a:schemeClr>
          </a:solidFill>
          <a:ln>
            <a:solidFill>
              <a:srgbClr val="00528A"/>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lumMod val="50000"/>
                </a:schemeClr>
              </a:solidFill>
            </a:endParaRPr>
          </a:p>
        </p:txBody>
      </p:sp>
      <p:sp>
        <p:nvSpPr>
          <p:cNvPr id="23" name="Rounded Rectangle 22"/>
          <p:cNvSpPr/>
          <p:nvPr/>
        </p:nvSpPr>
        <p:spPr>
          <a:xfrm>
            <a:off x="948040" y="4754312"/>
            <a:ext cx="2336191" cy="719138"/>
          </a:xfrm>
          <a:prstGeom prst="roundRect">
            <a:avLst/>
          </a:prstGeom>
          <a:solidFill>
            <a:schemeClr val="bg1">
              <a:lumMod val="65000"/>
            </a:schemeClr>
          </a:solidFill>
          <a:ln>
            <a:solidFill>
              <a:srgbClr val="00528A"/>
            </a:solidFill>
          </a:ln>
        </p:spPr>
        <p:style>
          <a:lnRef idx="1">
            <a:schemeClr val="accent1"/>
          </a:lnRef>
          <a:fillRef idx="3">
            <a:schemeClr val="accent1"/>
          </a:fillRef>
          <a:effectRef idx="2">
            <a:schemeClr val="accent1"/>
          </a:effectRef>
          <a:fontRef idx="minor">
            <a:schemeClr val="lt1"/>
          </a:fontRef>
        </p:style>
        <p:txBody>
          <a:bodyPr rtlCol="0" anchor="ctr"/>
          <a:lstStyle/>
          <a:p>
            <a:r>
              <a:rPr lang="en-US" sz="2800" b="1" dirty="0">
                <a:solidFill>
                  <a:schemeClr val="tx1">
                    <a:lumMod val="50000"/>
                  </a:schemeClr>
                </a:solidFill>
              </a:rPr>
              <a:t>S</a:t>
            </a:r>
            <a:r>
              <a:rPr lang="en-US" sz="2000" dirty="0">
                <a:solidFill>
                  <a:schemeClr val="tx1">
                    <a:lumMod val="50000"/>
                  </a:schemeClr>
                </a:solidFill>
              </a:rPr>
              <a:t>ized appropriately</a:t>
            </a:r>
          </a:p>
        </p:txBody>
      </p:sp>
      <p:sp>
        <p:nvSpPr>
          <p:cNvPr id="24" name="Rectangle 23"/>
          <p:cNvSpPr/>
          <p:nvPr/>
        </p:nvSpPr>
        <p:spPr>
          <a:xfrm>
            <a:off x="5180271" y="4673350"/>
            <a:ext cx="6111341" cy="800100"/>
          </a:xfrm>
          <a:prstGeom prst="rect">
            <a:avLst/>
          </a:prstGeom>
          <a:solidFill>
            <a:schemeClr val="bg1">
              <a:lumMod val="65000"/>
            </a:schemeClr>
          </a:solidFill>
        </p:spPr>
        <p:style>
          <a:lnRef idx="3">
            <a:schemeClr val="lt1"/>
          </a:lnRef>
          <a:fillRef idx="1">
            <a:schemeClr val="accent1"/>
          </a:fillRef>
          <a:effectRef idx="1">
            <a:schemeClr val="accent1"/>
          </a:effectRef>
          <a:fontRef idx="minor">
            <a:schemeClr val="lt1"/>
          </a:fontRef>
        </p:style>
        <p:txBody>
          <a:bodyPr rtlCol="0" anchor="ctr"/>
          <a:lstStyle/>
          <a:p>
            <a:r>
              <a:rPr lang="en-US" dirty="0">
                <a:solidFill>
                  <a:schemeClr val="tx1">
                    <a:lumMod val="50000"/>
                  </a:schemeClr>
                </a:solidFill>
              </a:rPr>
              <a:t>Be able to do a few stories in an iteration</a:t>
            </a:r>
          </a:p>
        </p:txBody>
      </p:sp>
      <p:sp>
        <p:nvSpPr>
          <p:cNvPr id="25" name="Right Arrow 24"/>
          <p:cNvSpPr/>
          <p:nvPr/>
        </p:nvSpPr>
        <p:spPr>
          <a:xfrm>
            <a:off x="3233445" y="5827460"/>
            <a:ext cx="1896039" cy="330200"/>
          </a:xfrm>
          <a:prstGeom prst="rightArrow">
            <a:avLst/>
          </a:prstGeom>
          <a:solidFill>
            <a:schemeClr val="bg1">
              <a:lumMod val="65000"/>
            </a:schemeClr>
          </a:solidFill>
          <a:ln>
            <a:solidFill>
              <a:srgbClr val="00528A"/>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lumMod val="50000"/>
                </a:schemeClr>
              </a:solidFill>
            </a:endParaRPr>
          </a:p>
        </p:txBody>
      </p:sp>
      <p:sp>
        <p:nvSpPr>
          <p:cNvPr id="26" name="Rounded Rectangle 25"/>
          <p:cNvSpPr/>
          <p:nvPr/>
        </p:nvSpPr>
        <p:spPr>
          <a:xfrm>
            <a:off x="948040" y="5675060"/>
            <a:ext cx="2336191" cy="622300"/>
          </a:xfrm>
          <a:prstGeom prst="roundRect">
            <a:avLst/>
          </a:prstGeom>
          <a:solidFill>
            <a:schemeClr val="bg1">
              <a:lumMod val="65000"/>
            </a:schemeClr>
          </a:solidFill>
          <a:ln>
            <a:solidFill>
              <a:srgbClr val="00528A"/>
            </a:solidFill>
          </a:ln>
        </p:spPr>
        <p:style>
          <a:lnRef idx="1">
            <a:schemeClr val="accent1"/>
          </a:lnRef>
          <a:fillRef idx="3">
            <a:schemeClr val="accent1"/>
          </a:fillRef>
          <a:effectRef idx="2">
            <a:schemeClr val="accent1"/>
          </a:effectRef>
          <a:fontRef idx="minor">
            <a:schemeClr val="lt1"/>
          </a:fontRef>
        </p:style>
        <p:txBody>
          <a:bodyPr rtlCol="0" anchor="ctr"/>
          <a:lstStyle/>
          <a:p>
            <a:r>
              <a:rPr lang="en-US" sz="2800" b="1" dirty="0">
                <a:solidFill>
                  <a:schemeClr val="tx1">
                    <a:lumMod val="50000"/>
                  </a:schemeClr>
                </a:solidFill>
              </a:rPr>
              <a:t>T</a:t>
            </a:r>
            <a:r>
              <a:rPr lang="en-US" sz="2000" dirty="0">
                <a:solidFill>
                  <a:schemeClr val="tx1">
                    <a:lumMod val="50000"/>
                  </a:schemeClr>
                </a:solidFill>
              </a:rPr>
              <a:t>estable</a:t>
            </a:r>
          </a:p>
        </p:txBody>
      </p:sp>
      <p:sp>
        <p:nvSpPr>
          <p:cNvPr id="27" name="Rectangle 26"/>
          <p:cNvSpPr/>
          <p:nvPr/>
        </p:nvSpPr>
        <p:spPr>
          <a:xfrm>
            <a:off x="5180271" y="5594098"/>
            <a:ext cx="6111341" cy="800100"/>
          </a:xfrm>
          <a:prstGeom prst="rect">
            <a:avLst/>
          </a:prstGeom>
          <a:solidFill>
            <a:schemeClr val="bg1">
              <a:lumMod val="65000"/>
            </a:schemeClr>
          </a:solidFill>
        </p:spPr>
        <p:style>
          <a:lnRef idx="3">
            <a:schemeClr val="lt1"/>
          </a:lnRef>
          <a:fillRef idx="1">
            <a:schemeClr val="accent1"/>
          </a:fillRef>
          <a:effectRef idx="1">
            <a:schemeClr val="accent1"/>
          </a:effectRef>
          <a:fontRef idx="minor">
            <a:schemeClr val="lt1"/>
          </a:fontRef>
        </p:style>
        <p:txBody>
          <a:bodyPr rtlCol="0" anchor="ctr"/>
          <a:lstStyle/>
          <a:p>
            <a:r>
              <a:rPr lang="en-US" dirty="0">
                <a:solidFill>
                  <a:schemeClr val="tx1">
                    <a:lumMod val="50000"/>
                  </a:schemeClr>
                </a:solidFill>
              </a:rPr>
              <a:t>Worded in a way that they can be tested</a:t>
            </a:r>
          </a:p>
        </p:txBody>
      </p:sp>
    </p:spTree>
    <p:extLst>
      <p:ext uri="{BB962C8B-B14F-4D97-AF65-F5344CB8AC3E}">
        <p14:creationId xmlns:p14="http://schemas.microsoft.com/office/powerpoint/2010/main" val="27912540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quarter" idx="10"/>
          </p:nvPr>
        </p:nvSpPr>
        <p:spPr>
          <a:xfrm>
            <a:off x="141890" y="400366"/>
            <a:ext cx="12188825" cy="908172"/>
          </a:xfrm>
          <a:solidFill>
            <a:schemeClr val="bg1">
              <a:alpha val="0"/>
            </a:schemeClr>
          </a:solidFill>
          <a:ln>
            <a:solidFill>
              <a:schemeClr val="bg1">
                <a:alpha val="0"/>
              </a:schemeClr>
            </a:solidFill>
          </a:ln>
        </p:spPr>
        <p:txBody>
          <a:bodyPr/>
          <a:lstStyle/>
          <a:p>
            <a:pPr algn="ctr"/>
            <a:r>
              <a:rPr lang="en-US" sz="3000" dirty="0"/>
              <a:t>Enabler Stories build the groundwork for future User Stories. </a:t>
            </a:r>
          </a:p>
        </p:txBody>
      </p:sp>
      <p:sp>
        <p:nvSpPr>
          <p:cNvPr id="2" name="Text Placeholder 1"/>
          <p:cNvSpPr>
            <a:spLocks noGrp="1"/>
          </p:cNvSpPr>
          <p:nvPr>
            <p:ph type="body" sz="quarter" idx="4294967295"/>
          </p:nvPr>
        </p:nvSpPr>
        <p:spPr>
          <a:xfrm>
            <a:off x="580833" y="1308538"/>
            <a:ext cx="11310937" cy="4495800"/>
          </a:xfrm>
        </p:spPr>
        <p:txBody>
          <a:bodyPr/>
          <a:lstStyle/>
          <a:p>
            <a:pPr marL="0" indent="0">
              <a:buNone/>
            </a:pPr>
            <a:r>
              <a:rPr lang="en-US" dirty="0">
                <a:solidFill>
                  <a:schemeClr val="bg1"/>
                </a:solidFill>
              </a:rPr>
              <a:t>There are generally four types of Enabler Stories:</a:t>
            </a:r>
          </a:p>
          <a:p>
            <a:pPr marL="457086" indent="-457086">
              <a:buClr>
                <a:schemeClr val="bg1"/>
              </a:buClr>
              <a:buFont typeface="+mj-lt"/>
              <a:buAutoNum type="arabicPeriod"/>
            </a:pPr>
            <a:r>
              <a:rPr lang="en-US" sz="2133" dirty="0">
                <a:solidFill>
                  <a:schemeClr val="bg1"/>
                </a:solidFill>
              </a:rPr>
              <a:t>Infrastructure – Build development and testing frameworks that enable a faster and more efficient development process</a:t>
            </a:r>
          </a:p>
          <a:p>
            <a:pPr marL="457086" indent="-457086">
              <a:buClr>
                <a:schemeClr val="bg1"/>
              </a:buClr>
              <a:buFont typeface="+mj-lt"/>
              <a:buAutoNum type="arabicPeriod"/>
            </a:pPr>
            <a:r>
              <a:rPr lang="en-US" sz="2133" dirty="0">
                <a:solidFill>
                  <a:schemeClr val="bg1"/>
                </a:solidFill>
              </a:rPr>
              <a:t>Architecture – Build the Architectural Runway, which enables smoother and faster development</a:t>
            </a:r>
          </a:p>
          <a:p>
            <a:pPr marL="457086" indent="-457086">
              <a:buClr>
                <a:schemeClr val="bg1"/>
              </a:buClr>
              <a:buFont typeface="+mj-lt"/>
              <a:buAutoNum type="arabicPeriod"/>
            </a:pPr>
            <a:r>
              <a:rPr lang="en-US" sz="2133" dirty="0">
                <a:solidFill>
                  <a:schemeClr val="bg1"/>
                </a:solidFill>
              </a:rPr>
              <a:t>Exploration – Build understanding of what the customer needs to understand prospective Solutions and evaluate alternatives</a:t>
            </a:r>
          </a:p>
          <a:p>
            <a:pPr marL="457086" indent="-457086">
              <a:buClr>
                <a:schemeClr val="bg1"/>
              </a:buClr>
              <a:buFont typeface="+mj-lt"/>
              <a:buAutoNum type="arabicPeriod"/>
            </a:pPr>
            <a:r>
              <a:rPr lang="en-US" sz="2133" dirty="0">
                <a:solidFill>
                  <a:schemeClr val="bg1"/>
                </a:solidFill>
              </a:rPr>
              <a:t>Compliance - Compliance enablers are used to schedule and manage specific compliance activities, including Verification and Validation (V&amp;V), documentation and signoffs, and regulatory submissions and approvals.</a:t>
            </a:r>
            <a:br>
              <a:rPr lang="en-US" dirty="0">
                <a:solidFill>
                  <a:schemeClr val="bg1"/>
                </a:solidFill>
              </a:rPr>
            </a:br>
            <a:br>
              <a:rPr lang="en-US" dirty="0">
                <a:solidFill>
                  <a:schemeClr val="bg1"/>
                </a:solidFill>
              </a:rPr>
            </a:br>
            <a:endParaRPr lang="en-US" dirty="0">
              <a:solidFill>
                <a:schemeClr val="bg1"/>
              </a:solidFill>
            </a:endParaRPr>
          </a:p>
        </p:txBody>
      </p:sp>
    </p:spTree>
    <p:extLst>
      <p:ext uri="{BB962C8B-B14F-4D97-AF65-F5344CB8AC3E}">
        <p14:creationId xmlns:p14="http://schemas.microsoft.com/office/powerpoint/2010/main" val="4132658746"/>
      </p:ext>
    </p:extLst>
  </p:cSld>
  <p:clrMapOvr>
    <a:masterClrMapping/>
  </p:clrMapOvr>
</p:sld>
</file>

<file path=ppt/theme/theme1.xml><?xml version="1.0" encoding="utf-8"?>
<a:theme xmlns:a="http://schemas.openxmlformats.org/drawingml/2006/main" name="2_Office Theme">
  <a:themeElements>
    <a:clrScheme name="CA-Media Group">
      <a:dk1>
        <a:srgbClr val="414141"/>
      </a:dk1>
      <a:lt1>
        <a:srgbClr val="FFFFFF"/>
      </a:lt1>
      <a:dk2>
        <a:srgbClr val="0F3263"/>
      </a:dk2>
      <a:lt2>
        <a:srgbClr val="3D71A0"/>
      </a:lt2>
      <a:accent1>
        <a:srgbClr val="81857B"/>
      </a:accent1>
      <a:accent2>
        <a:srgbClr val="0F3263"/>
      </a:accent2>
      <a:accent3>
        <a:srgbClr val="0585C8"/>
      </a:accent3>
      <a:accent4>
        <a:srgbClr val="081E3B"/>
      </a:accent4>
      <a:accent5>
        <a:srgbClr val="665D53"/>
      </a:accent5>
      <a:accent6>
        <a:srgbClr val="E2B01D"/>
      </a:accent6>
      <a:hlink>
        <a:srgbClr val="172A8B"/>
      </a:hlink>
      <a:folHlink>
        <a:srgbClr val="0F326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22021</TotalTime>
  <Words>1173</Words>
  <Application>Microsoft Macintosh PowerPoint</Application>
  <PresentationFormat>Custom</PresentationFormat>
  <Paragraphs>165</Paragraphs>
  <Slides>12</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Century Gothic</vt:lpstr>
      <vt:lpstr>Franklin Gothic Book</vt:lpstr>
      <vt:lpstr>Webdings</vt:lpstr>
      <vt:lpstr>Wingdings</vt:lpstr>
      <vt:lpstr>2_Office Theme</vt:lpstr>
      <vt:lpstr>Story Writing</vt:lpstr>
      <vt:lpstr>What is a Good User Story?</vt:lpstr>
      <vt:lpstr>User Stories – It starts with a “Story”</vt:lpstr>
      <vt:lpstr>User Stories Format</vt:lpstr>
      <vt:lpstr>User Stories – 3 C’s of a User Story</vt:lpstr>
      <vt:lpstr>Example</vt:lpstr>
      <vt:lpstr>What if the “Story” is distant from real Users or really big?</vt:lpstr>
      <vt:lpstr>User Stories – INVEST Criteria</vt:lpstr>
      <vt:lpstr>PowerPoint Presentation</vt:lpstr>
      <vt:lpstr>10 patterns for breaking Features into Stories</vt:lpstr>
      <vt:lpstr>Each Team needs a Clear Definition of “Done” for Stories</vt:lpstr>
      <vt:lpstr>Exercise – User Stories</vt:lpstr>
    </vt:vector>
  </TitlesOfParts>
  <Company>AutoTrader.com</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Givens, Kristen W (AT - Atlanta)</dc:creator>
  <cp:lastModifiedBy>Danny Presten</cp:lastModifiedBy>
  <cp:revision>1573</cp:revision>
  <cp:lastPrinted>2016-10-25T15:44:14Z</cp:lastPrinted>
  <dcterms:created xsi:type="dcterms:W3CDTF">2015-02-03T12:55:58Z</dcterms:created>
  <dcterms:modified xsi:type="dcterms:W3CDTF">2019-04-08T14:29:16Z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ffisync_ProviderInitializationData">
    <vt:lpwstr>https://fuel.coxautoinc.com</vt:lpwstr>
  </property>
  <property fmtid="{D5CDD505-2E9C-101B-9397-08002B2CF9AE}" pid="3" name="Offisync_UniqueId">
    <vt:lpwstr>103039</vt:lpwstr>
  </property>
  <property fmtid="{D5CDD505-2E9C-101B-9397-08002B2CF9AE}" pid="4" name="Jive_LatestUserAccountName">
    <vt:lpwstr>Bradley.Hugick@autotrader.com</vt:lpwstr>
  </property>
  <property fmtid="{D5CDD505-2E9C-101B-9397-08002B2CF9AE}" pid="5" name="Jive_VersionGuid">
    <vt:lpwstr>3c779ef3-a3dd-46f6-96b7-16b0ea8fb26e</vt:lpwstr>
  </property>
  <property fmtid="{D5CDD505-2E9C-101B-9397-08002B2CF9AE}" pid="6" name="Offisync_UpdateToken">
    <vt:lpwstr>1</vt:lpwstr>
  </property>
  <property fmtid="{D5CDD505-2E9C-101B-9397-08002B2CF9AE}" pid="7" name="Offisync_ServerID">
    <vt:lpwstr>3026ae12-889e-4625-806e-80135ccdbd7b</vt:lpwstr>
  </property>
</Properties>
</file>