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58" r:id="rId1"/>
  </p:sldMasterIdLst>
  <p:notesMasterIdLst>
    <p:notesMasterId r:id="rId13"/>
  </p:notesMasterIdLst>
  <p:handoutMasterIdLst>
    <p:handoutMasterId r:id="rId14"/>
  </p:handoutMasterIdLst>
  <p:sldIdLst>
    <p:sldId id="1004" r:id="rId2"/>
    <p:sldId id="1006" r:id="rId3"/>
    <p:sldId id="329" r:id="rId4"/>
    <p:sldId id="269" r:id="rId5"/>
    <p:sldId id="268" r:id="rId6"/>
    <p:sldId id="1008" r:id="rId7"/>
    <p:sldId id="1005" r:id="rId8"/>
    <p:sldId id="320" r:id="rId9"/>
    <p:sldId id="279" r:id="rId10"/>
    <p:sldId id="1009" r:id="rId11"/>
    <p:sldId id="1007" r:id="rId12"/>
  </p:sldIdLst>
  <p:sldSz cx="12188825" cy="6858000"/>
  <p:notesSz cx="7010400" cy="9296400"/>
  <p:defaultTextStyle>
    <a:defPPr>
      <a:defRPr lang="en-US"/>
    </a:defPPr>
    <a:lvl1pPr marL="0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265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530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7795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060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6323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5590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4853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4119" algn="l" defTabSz="6092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1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pos="192">
          <p15:clr>
            <a:srgbClr val="A4A3A4"/>
          </p15:clr>
        </p15:guide>
        <p15:guide id="4" pos="7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404040"/>
    <a:srgbClr val="002539"/>
    <a:srgbClr val="003958"/>
    <a:srgbClr val="005480"/>
    <a:srgbClr val="016FA9"/>
    <a:srgbClr val="091233"/>
    <a:srgbClr val="092A73"/>
    <a:srgbClr val="0D358F"/>
    <a:srgbClr val="0A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69290" autoAdjust="0"/>
  </p:normalViewPr>
  <p:slideViewPr>
    <p:cSldViewPr snapToGrid="0">
      <p:cViewPr varScale="1">
        <p:scale>
          <a:sx n="75" d="100"/>
          <a:sy n="75" d="100"/>
        </p:scale>
        <p:origin x="1728" y="176"/>
      </p:cViewPr>
      <p:guideLst>
        <p:guide orient="horz" pos="4021"/>
        <p:guide orient="horz" pos="147"/>
        <p:guide pos="192"/>
        <p:guide pos="7527"/>
      </p:guideLst>
    </p:cSldViewPr>
  </p:slideViewPr>
  <p:outlineViewPr>
    <p:cViewPr>
      <p:scale>
        <a:sx n="33" d="100"/>
        <a:sy n="33" d="100"/>
      </p:scale>
      <p:origin x="0" y="54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-401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9350AE-0287-4A29-8144-53F0B6AE85F5}" type="doc">
      <dgm:prSet loTypeId="urn:microsoft.com/office/officeart/2011/layout/HexagonRadial#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30A97F-B7F8-4E5F-AD01-F47DE9833CFF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Product Management</a:t>
          </a:r>
        </a:p>
      </dgm:t>
    </dgm:pt>
    <dgm:pt modelId="{AFD1A3E7-60E8-4C6C-BDCF-19278DE4984A}" type="parTrans" cxnId="{D40F2E1E-23CC-49E9-9B9A-D30BEFBEA711}">
      <dgm:prSet/>
      <dgm:spPr/>
      <dgm:t>
        <a:bodyPr/>
        <a:lstStyle/>
        <a:p>
          <a:endParaRPr lang="en-US" sz="1400"/>
        </a:p>
      </dgm:t>
    </dgm:pt>
    <dgm:pt modelId="{B8687AB0-8865-4751-8D8E-955BDE7F1B07}" type="sibTrans" cxnId="{D40F2E1E-23CC-49E9-9B9A-D30BEFBEA711}">
      <dgm:prSet/>
      <dgm:spPr/>
      <dgm:t>
        <a:bodyPr/>
        <a:lstStyle/>
        <a:p>
          <a:endParaRPr lang="en-US" sz="1400"/>
        </a:p>
      </dgm:t>
    </dgm:pt>
    <dgm:pt modelId="{D67764A9-D0D5-49C5-9B15-3A500AFFEFA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900" b="1" dirty="0"/>
            <a:t>Analytics</a:t>
          </a:r>
        </a:p>
      </dgm:t>
    </dgm:pt>
    <dgm:pt modelId="{D5CAB430-629C-4DE0-9608-8903FCC4073D}" type="parTrans" cxnId="{B32C5BCB-8E78-47EF-8B0E-1D5474960E40}">
      <dgm:prSet/>
      <dgm:spPr/>
      <dgm:t>
        <a:bodyPr/>
        <a:lstStyle/>
        <a:p>
          <a:endParaRPr lang="en-US" sz="1400"/>
        </a:p>
      </dgm:t>
    </dgm:pt>
    <dgm:pt modelId="{842834FB-BB1E-4267-A2B4-A0BC2B9A71D8}" type="sibTrans" cxnId="{B32C5BCB-8E78-47EF-8B0E-1D5474960E40}">
      <dgm:prSet/>
      <dgm:spPr/>
      <dgm:t>
        <a:bodyPr/>
        <a:lstStyle/>
        <a:p>
          <a:endParaRPr lang="en-US" sz="1400"/>
        </a:p>
      </dgm:t>
    </dgm:pt>
    <dgm:pt modelId="{3ADFD31A-B675-407E-B325-536F9D08B32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900" b="1" dirty="0"/>
            <a:t>IT Development</a:t>
          </a:r>
        </a:p>
      </dgm:t>
    </dgm:pt>
    <dgm:pt modelId="{A31A3B27-FA26-4599-8CA0-727A3D02C5A5}" type="parTrans" cxnId="{2BABEA01-0820-4EEB-A424-3E0700AB41DF}">
      <dgm:prSet/>
      <dgm:spPr/>
      <dgm:t>
        <a:bodyPr/>
        <a:lstStyle/>
        <a:p>
          <a:endParaRPr lang="en-US" sz="1400"/>
        </a:p>
      </dgm:t>
    </dgm:pt>
    <dgm:pt modelId="{52786ED7-DC53-4520-A831-E6C84B1910B3}" type="sibTrans" cxnId="{2BABEA01-0820-4EEB-A424-3E0700AB41DF}">
      <dgm:prSet/>
      <dgm:spPr/>
      <dgm:t>
        <a:bodyPr/>
        <a:lstStyle/>
        <a:p>
          <a:endParaRPr lang="en-US" sz="1400"/>
        </a:p>
      </dgm:t>
    </dgm:pt>
    <dgm:pt modelId="{DD704B86-CDD7-4528-BAC9-83D6459ECD04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900" b="1" dirty="0"/>
            <a:t>Legal</a:t>
          </a:r>
        </a:p>
        <a:p>
          <a:r>
            <a:rPr lang="en-US" sz="900" b="1" dirty="0"/>
            <a:t>Compliance</a:t>
          </a:r>
        </a:p>
      </dgm:t>
    </dgm:pt>
    <dgm:pt modelId="{18468A6A-ED98-48EA-87A6-82C056AE4A15}" type="parTrans" cxnId="{75CF8B7E-7C1B-40E4-A37A-DFD71C1D4937}">
      <dgm:prSet/>
      <dgm:spPr/>
      <dgm:t>
        <a:bodyPr/>
        <a:lstStyle/>
        <a:p>
          <a:endParaRPr lang="en-US" sz="1400"/>
        </a:p>
      </dgm:t>
    </dgm:pt>
    <dgm:pt modelId="{0BF98C1D-1231-4755-8224-4E422A60E2E3}" type="sibTrans" cxnId="{75CF8B7E-7C1B-40E4-A37A-DFD71C1D4937}">
      <dgm:prSet/>
      <dgm:spPr/>
      <dgm:t>
        <a:bodyPr/>
        <a:lstStyle/>
        <a:p>
          <a:endParaRPr lang="en-US" sz="1400"/>
        </a:p>
      </dgm:t>
    </dgm:pt>
    <dgm:pt modelId="{75AF6287-5904-4B94-9AFE-E52BCF17E9B8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900" b="1" dirty="0"/>
            <a:t>BU Sales</a:t>
          </a:r>
        </a:p>
      </dgm:t>
    </dgm:pt>
    <dgm:pt modelId="{0612C840-04CB-4454-BE91-5377118FF335}" type="parTrans" cxnId="{4CDD297E-594E-457D-86C0-32FD9B11CE40}">
      <dgm:prSet/>
      <dgm:spPr/>
      <dgm:t>
        <a:bodyPr/>
        <a:lstStyle/>
        <a:p>
          <a:endParaRPr lang="en-US" sz="1400"/>
        </a:p>
      </dgm:t>
    </dgm:pt>
    <dgm:pt modelId="{ADB367FE-F040-4EDC-B2CF-7224EBAEF587}" type="sibTrans" cxnId="{4CDD297E-594E-457D-86C0-32FD9B11CE40}">
      <dgm:prSet/>
      <dgm:spPr/>
      <dgm:t>
        <a:bodyPr/>
        <a:lstStyle/>
        <a:p>
          <a:endParaRPr lang="en-US" sz="1400"/>
        </a:p>
      </dgm:t>
    </dgm:pt>
    <dgm:pt modelId="{7EF79096-BAE4-4853-9985-D1BA25C68EA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900" b="1" dirty="0"/>
            <a:t>Product Marketing</a:t>
          </a:r>
        </a:p>
      </dgm:t>
    </dgm:pt>
    <dgm:pt modelId="{CA814A21-24F0-434E-960C-807304F38730}" type="parTrans" cxnId="{E3D42237-7B04-43F2-8301-323772D0609C}">
      <dgm:prSet/>
      <dgm:spPr/>
      <dgm:t>
        <a:bodyPr/>
        <a:lstStyle/>
        <a:p>
          <a:endParaRPr lang="en-US" sz="1400"/>
        </a:p>
      </dgm:t>
    </dgm:pt>
    <dgm:pt modelId="{666888D8-16C1-4A8A-B6BE-592B00186DF9}" type="sibTrans" cxnId="{E3D42237-7B04-43F2-8301-323772D0609C}">
      <dgm:prSet/>
      <dgm:spPr/>
      <dgm:t>
        <a:bodyPr/>
        <a:lstStyle/>
        <a:p>
          <a:endParaRPr lang="en-US" sz="1400"/>
        </a:p>
      </dgm:t>
    </dgm:pt>
    <dgm:pt modelId="{429DD7FF-E0E5-4DF2-A814-3B93C1B38E7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900" b="1" dirty="0"/>
            <a:t>Operations</a:t>
          </a:r>
        </a:p>
      </dgm:t>
    </dgm:pt>
    <dgm:pt modelId="{9556BEAB-9752-4CF7-BB8A-19B2B12661F2}" type="parTrans" cxnId="{1EA67823-89C3-4047-BB51-A822C81C2013}">
      <dgm:prSet/>
      <dgm:spPr/>
      <dgm:t>
        <a:bodyPr/>
        <a:lstStyle/>
        <a:p>
          <a:endParaRPr lang="en-US" sz="1400"/>
        </a:p>
      </dgm:t>
    </dgm:pt>
    <dgm:pt modelId="{DCB7EA6C-19B7-4AA6-8547-C68E767A3BFB}" type="sibTrans" cxnId="{1EA67823-89C3-4047-BB51-A822C81C2013}">
      <dgm:prSet/>
      <dgm:spPr/>
      <dgm:t>
        <a:bodyPr/>
        <a:lstStyle/>
        <a:p>
          <a:endParaRPr lang="en-US" sz="1400"/>
        </a:p>
      </dgm:t>
    </dgm:pt>
    <dgm:pt modelId="{D7808573-6BD4-445F-AD43-AE85F1F8C7BE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700" b="1" dirty="0"/>
            <a:t>IFS</a:t>
          </a:r>
        </a:p>
      </dgm:t>
    </dgm:pt>
    <dgm:pt modelId="{A8B6FB75-5DE3-4BE1-ABFF-DF5D48729DFA}" type="parTrans" cxnId="{E925FBE8-F8ED-4C31-A56A-FB9D88F2E673}">
      <dgm:prSet/>
      <dgm:spPr/>
      <dgm:t>
        <a:bodyPr/>
        <a:lstStyle/>
        <a:p>
          <a:endParaRPr lang="en-US" sz="1400"/>
        </a:p>
      </dgm:t>
    </dgm:pt>
    <dgm:pt modelId="{F9F18846-51CB-4A64-989E-2DB3AF967158}" type="sibTrans" cxnId="{E925FBE8-F8ED-4C31-A56A-FB9D88F2E673}">
      <dgm:prSet/>
      <dgm:spPr/>
      <dgm:t>
        <a:bodyPr/>
        <a:lstStyle/>
        <a:p>
          <a:endParaRPr lang="en-US" sz="1400"/>
        </a:p>
      </dgm:t>
    </dgm:pt>
    <dgm:pt modelId="{C52819C2-4ED3-4A17-B75E-D88E83169DE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700" b="1" dirty="0"/>
            <a:t>USIS</a:t>
          </a:r>
        </a:p>
      </dgm:t>
    </dgm:pt>
    <dgm:pt modelId="{0A573B4B-7D2F-4392-BF00-A5311DBDB8E4}" type="parTrans" cxnId="{464308A1-43CB-41F6-A81D-C4A8D84CBF13}">
      <dgm:prSet/>
      <dgm:spPr/>
      <dgm:t>
        <a:bodyPr/>
        <a:lstStyle/>
        <a:p>
          <a:endParaRPr lang="en-US" sz="1400"/>
        </a:p>
      </dgm:t>
    </dgm:pt>
    <dgm:pt modelId="{7AE429BB-258E-4717-9859-F7B3C418D448}" type="sibTrans" cxnId="{464308A1-43CB-41F6-A81D-C4A8D84CBF13}">
      <dgm:prSet/>
      <dgm:spPr/>
      <dgm:t>
        <a:bodyPr/>
        <a:lstStyle/>
        <a:p>
          <a:endParaRPr lang="en-US" sz="1400"/>
        </a:p>
      </dgm:t>
    </dgm:pt>
    <dgm:pt modelId="{0879537B-F960-4699-A909-F07CB73D4B9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700" b="1" dirty="0"/>
            <a:t>Workforce</a:t>
          </a:r>
        </a:p>
      </dgm:t>
    </dgm:pt>
    <dgm:pt modelId="{BC3C17B4-0164-48B6-BD50-7A0938C8459C}" type="parTrans" cxnId="{584208E6-3DAE-42E2-9B31-8864E4635380}">
      <dgm:prSet/>
      <dgm:spPr/>
      <dgm:t>
        <a:bodyPr/>
        <a:lstStyle/>
        <a:p>
          <a:endParaRPr lang="en-US" sz="1400"/>
        </a:p>
      </dgm:t>
    </dgm:pt>
    <dgm:pt modelId="{A99FA88C-5D46-4BA3-B48B-B48068356812}" type="sibTrans" cxnId="{584208E6-3DAE-42E2-9B31-8864E4635380}">
      <dgm:prSet/>
      <dgm:spPr/>
      <dgm:t>
        <a:bodyPr/>
        <a:lstStyle/>
        <a:p>
          <a:endParaRPr lang="en-US" sz="1400"/>
        </a:p>
      </dgm:t>
    </dgm:pt>
    <dgm:pt modelId="{EABE070A-5E14-45C9-9257-8BD0C7A4246E}" type="pres">
      <dgm:prSet presAssocID="{3F9350AE-0287-4A29-8144-53F0B6AE85F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42D4345-70CA-4CA1-8EA6-7666244BD97C}" type="pres">
      <dgm:prSet presAssocID="{1130A97F-B7F8-4E5F-AD01-F47DE9833CFF}" presName="Parent" presStyleLbl="node0" presStyleIdx="0" presStyleCnt="1">
        <dgm:presLayoutVars>
          <dgm:chMax val="6"/>
          <dgm:chPref val="6"/>
        </dgm:presLayoutVars>
      </dgm:prSet>
      <dgm:spPr/>
    </dgm:pt>
    <dgm:pt modelId="{988514D7-2CDE-4CE2-BEBF-097676A75131}" type="pres">
      <dgm:prSet presAssocID="{D67764A9-D0D5-49C5-9B15-3A500AFFEFAE}" presName="Accent1" presStyleCnt="0"/>
      <dgm:spPr/>
    </dgm:pt>
    <dgm:pt modelId="{22F23C0B-F89E-4F25-AC0B-21F8FA8B890B}" type="pres">
      <dgm:prSet presAssocID="{D67764A9-D0D5-49C5-9B15-3A500AFFEFAE}" presName="Accent" presStyleLbl="bgShp" presStyleIdx="0" presStyleCnt="6"/>
      <dgm:spPr/>
    </dgm:pt>
    <dgm:pt modelId="{63843561-A6F6-4696-ACB4-FF9E9BCA4F64}" type="pres">
      <dgm:prSet presAssocID="{D67764A9-D0D5-49C5-9B15-3A500AFFEFA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548F9D3-6675-4674-BB51-6EEAFF82A835}" type="pres">
      <dgm:prSet presAssocID="{3ADFD31A-B675-407E-B325-536F9D08B329}" presName="Accent2" presStyleCnt="0"/>
      <dgm:spPr/>
    </dgm:pt>
    <dgm:pt modelId="{5553BC61-BBE2-40B5-AFA3-9B30EB5CBD10}" type="pres">
      <dgm:prSet presAssocID="{3ADFD31A-B675-407E-B325-536F9D08B329}" presName="Accent" presStyleLbl="bgShp" presStyleIdx="1" presStyleCnt="6"/>
      <dgm:spPr/>
    </dgm:pt>
    <dgm:pt modelId="{21616E9B-E37E-408C-BB19-A9C284DDC2CC}" type="pres">
      <dgm:prSet presAssocID="{3ADFD31A-B675-407E-B325-536F9D08B32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782ABE0-BCC6-4619-AFC8-EAC1AA609B47}" type="pres">
      <dgm:prSet presAssocID="{DD704B86-CDD7-4528-BAC9-83D6459ECD04}" presName="Accent3" presStyleCnt="0"/>
      <dgm:spPr/>
    </dgm:pt>
    <dgm:pt modelId="{2C40E135-5302-43B5-8750-82A968546308}" type="pres">
      <dgm:prSet presAssocID="{DD704B86-CDD7-4528-BAC9-83D6459ECD04}" presName="Accent" presStyleLbl="bgShp" presStyleIdx="2" presStyleCnt="6"/>
      <dgm:spPr/>
    </dgm:pt>
    <dgm:pt modelId="{9CC2E255-48D1-4053-AAB8-908BA39F480E}" type="pres">
      <dgm:prSet presAssocID="{DD704B86-CDD7-4528-BAC9-83D6459ECD04}" presName="Child3" presStyleLbl="node1" presStyleIdx="2" presStyleCnt="6" custLinFactNeighborY="304">
        <dgm:presLayoutVars>
          <dgm:chMax val="0"/>
          <dgm:chPref val="0"/>
          <dgm:bulletEnabled val="1"/>
        </dgm:presLayoutVars>
      </dgm:prSet>
      <dgm:spPr/>
    </dgm:pt>
    <dgm:pt modelId="{4D718506-7F26-48BE-998D-9245D455A7D7}" type="pres">
      <dgm:prSet presAssocID="{75AF6287-5904-4B94-9AFE-E52BCF17E9B8}" presName="Accent4" presStyleCnt="0"/>
      <dgm:spPr/>
    </dgm:pt>
    <dgm:pt modelId="{3CB40DBA-5957-4B03-85D4-607302E1640E}" type="pres">
      <dgm:prSet presAssocID="{75AF6287-5904-4B94-9AFE-E52BCF17E9B8}" presName="Accent" presStyleLbl="bgShp" presStyleIdx="3" presStyleCnt="6"/>
      <dgm:spPr/>
    </dgm:pt>
    <dgm:pt modelId="{F6BE0054-DC2C-4389-98DF-B8F3DAB35F92}" type="pres">
      <dgm:prSet presAssocID="{75AF6287-5904-4B94-9AFE-E52BCF17E9B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CC2FF61-CDEA-433F-8981-3A80F339D6C8}" type="pres">
      <dgm:prSet presAssocID="{7EF79096-BAE4-4853-9985-D1BA25C68EA9}" presName="Accent5" presStyleCnt="0"/>
      <dgm:spPr/>
    </dgm:pt>
    <dgm:pt modelId="{CA39FBC9-23C5-4E29-9360-CD0F79B5EFE7}" type="pres">
      <dgm:prSet presAssocID="{7EF79096-BAE4-4853-9985-D1BA25C68EA9}" presName="Accent" presStyleLbl="bgShp" presStyleIdx="4" presStyleCnt="6"/>
      <dgm:spPr/>
    </dgm:pt>
    <dgm:pt modelId="{4516CA5B-B201-4092-8A95-D7B65BFC3344}" type="pres">
      <dgm:prSet presAssocID="{7EF79096-BAE4-4853-9985-D1BA25C68EA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8C24494-6712-4AD1-A5A1-A52C7F0022D4}" type="pres">
      <dgm:prSet presAssocID="{429DD7FF-E0E5-4DF2-A814-3B93C1B38E71}" presName="Accent6" presStyleCnt="0"/>
      <dgm:spPr/>
    </dgm:pt>
    <dgm:pt modelId="{18B9FB51-BCDD-43E4-B616-FA94147D6944}" type="pres">
      <dgm:prSet presAssocID="{429DD7FF-E0E5-4DF2-A814-3B93C1B38E71}" presName="Accent" presStyleLbl="bgShp" presStyleIdx="5" presStyleCnt="6"/>
      <dgm:spPr/>
    </dgm:pt>
    <dgm:pt modelId="{210607CD-9B9C-421B-BD3C-D352903F3AB1}" type="pres">
      <dgm:prSet presAssocID="{429DD7FF-E0E5-4DF2-A814-3B93C1B38E7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7158501-8A1E-4410-ACF1-784D6B4FA41B}" type="presOf" srcId="{0879537B-F960-4699-A909-F07CB73D4B9D}" destId="{F6BE0054-DC2C-4389-98DF-B8F3DAB35F92}" srcOrd="0" destOrd="3" presId="urn:microsoft.com/office/officeart/2011/layout/HexagonRadial#1"/>
    <dgm:cxn modelId="{2BABEA01-0820-4EEB-A424-3E0700AB41DF}" srcId="{1130A97F-B7F8-4E5F-AD01-F47DE9833CFF}" destId="{3ADFD31A-B675-407E-B325-536F9D08B329}" srcOrd="1" destOrd="0" parTransId="{A31A3B27-FA26-4599-8CA0-727A3D02C5A5}" sibTransId="{52786ED7-DC53-4520-A831-E6C84B1910B3}"/>
    <dgm:cxn modelId="{9C5F1518-09F4-4F54-8C5A-EB39D41EAF3B}" type="presOf" srcId="{429DD7FF-E0E5-4DF2-A814-3B93C1B38E71}" destId="{210607CD-9B9C-421B-BD3C-D352903F3AB1}" srcOrd="0" destOrd="0" presId="urn:microsoft.com/office/officeart/2011/layout/HexagonRadial#1"/>
    <dgm:cxn modelId="{D40F2E1E-23CC-49E9-9B9A-D30BEFBEA711}" srcId="{3F9350AE-0287-4A29-8144-53F0B6AE85F5}" destId="{1130A97F-B7F8-4E5F-AD01-F47DE9833CFF}" srcOrd="0" destOrd="0" parTransId="{AFD1A3E7-60E8-4C6C-BDCF-19278DE4984A}" sibTransId="{B8687AB0-8865-4751-8D8E-955BDE7F1B07}"/>
    <dgm:cxn modelId="{367E8921-89EF-4C1C-B354-CC637D384E5E}" type="presOf" srcId="{7EF79096-BAE4-4853-9985-D1BA25C68EA9}" destId="{4516CA5B-B201-4092-8A95-D7B65BFC3344}" srcOrd="0" destOrd="0" presId="urn:microsoft.com/office/officeart/2011/layout/HexagonRadial#1"/>
    <dgm:cxn modelId="{1EA67823-89C3-4047-BB51-A822C81C2013}" srcId="{1130A97F-B7F8-4E5F-AD01-F47DE9833CFF}" destId="{429DD7FF-E0E5-4DF2-A814-3B93C1B38E71}" srcOrd="5" destOrd="0" parTransId="{9556BEAB-9752-4CF7-BB8A-19B2B12661F2}" sibTransId="{DCB7EA6C-19B7-4AA6-8547-C68E767A3BFB}"/>
    <dgm:cxn modelId="{E3D42237-7B04-43F2-8301-323772D0609C}" srcId="{1130A97F-B7F8-4E5F-AD01-F47DE9833CFF}" destId="{7EF79096-BAE4-4853-9985-D1BA25C68EA9}" srcOrd="4" destOrd="0" parTransId="{CA814A21-24F0-434E-960C-807304F38730}" sibTransId="{666888D8-16C1-4A8A-B6BE-592B00186DF9}"/>
    <dgm:cxn modelId="{EE0AA16B-02EC-4BD0-B51D-FFBA8BD65EAF}" type="presOf" srcId="{1130A97F-B7F8-4E5F-AD01-F47DE9833CFF}" destId="{942D4345-70CA-4CA1-8EA6-7666244BD97C}" srcOrd="0" destOrd="0" presId="urn:microsoft.com/office/officeart/2011/layout/HexagonRadial#1"/>
    <dgm:cxn modelId="{4CDD297E-594E-457D-86C0-32FD9B11CE40}" srcId="{1130A97F-B7F8-4E5F-AD01-F47DE9833CFF}" destId="{75AF6287-5904-4B94-9AFE-E52BCF17E9B8}" srcOrd="3" destOrd="0" parTransId="{0612C840-04CB-4454-BE91-5377118FF335}" sibTransId="{ADB367FE-F040-4EDC-B2CF-7224EBAEF587}"/>
    <dgm:cxn modelId="{75CF8B7E-7C1B-40E4-A37A-DFD71C1D4937}" srcId="{1130A97F-B7F8-4E5F-AD01-F47DE9833CFF}" destId="{DD704B86-CDD7-4528-BAC9-83D6459ECD04}" srcOrd="2" destOrd="0" parTransId="{18468A6A-ED98-48EA-87A6-82C056AE4A15}" sibTransId="{0BF98C1D-1231-4755-8224-4E422A60E2E3}"/>
    <dgm:cxn modelId="{A2025C91-34DF-44CC-968B-F56871AD2AE8}" type="presOf" srcId="{75AF6287-5904-4B94-9AFE-E52BCF17E9B8}" destId="{F6BE0054-DC2C-4389-98DF-B8F3DAB35F92}" srcOrd="0" destOrd="0" presId="urn:microsoft.com/office/officeart/2011/layout/HexagonRadial#1"/>
    <dgm:cxn modelId="{09ED159D-24DD-4A4B-838B-58448EB7965C}" type="presOf" srcId="{3F9350AE-0287-4A29-8144-53F0B6AE85F5}" destId="{EABE070A-5E14-45C9-9257-8BD0C7A4246E}" srcOrd="0" destOrd="0" presId="urn:microsoft.com/office/officeart/2011/layout/HexagonRadial#1"/>
    <dgm:cxn modelId="{464308A1-43CB-41F6-A81D-C4A8D84CBF13}" srcId="{75AF6287-5904-4B94-9AFE-E52BCF17E9B8}" destId="{C52819C2-4ED3-4A17-B75E-D88E83169DE5}" srcOrd="1" destOrd="0" parTransId="{0A573B4B-7D2F-4392-BF00-A5311DBDB8E4}" sibTransId="{7AE429BB-258E-4717-9859-F7B3C418D448}"/>
    <dgm:cxn modelId="{9B3C2DAA-D803-4F05-BD0A-BDFB4DBEEF66}" type="presOf" srcId="{C52819C2-4ED3-4A17-B75E-D88E83169DE5}" destId="{F6BE0054-DC2C-4389-98DF-B8F3DAB35F92}" srcOrd="0" destOrd="2" presId="urn:microsoft.com/office/officeart/2011/layout/HexagonRadial#1"/>
    <dgm:cxn modelId="{484347B4-3728-49EA-B58B-03BC30599EF8}" type="presOf" srcId="{D7808573-6BD4-445F-AD43-AE85F1F8C7BE}" destId="{F6BE0054-DC2C-4389-98DF-B8F3DAB35F92}" srcOrd="0" destOrd="1" presId="urn:microsoft.com/office/officeart/2011/layout/HexagonRadial#1"/>
    <dgm:cxn modelId="{9BA4CABA-C815-4C70-AF67-1BFD83DA7800}" type="presOf" srcId="{DD704B86-CDD7-4528-BAC9-83D6459ECD04}" destId="{9CC2E255-48D1-4053-AAB8-908BA39F480E}" srcOrd="0" destOrd="0" presId="urn:microsoft.com/office/officeart/2011/layout/HexagonRadial#1"/>
    <dgm:cxn modelId="{B32C5BCB-8E78-47EF-8B0E-1D5474960E40}" srcId="{1130A97F-B7F8-4E5F-AD01-F47DE9833CFF}" destId="{D67764A9-D0D5-49C5-9B15-3A500AFFEFAE}" srcOrd="0" destOrd="0" parTransId="{D5CAB430-629C-4DE0-9608-8903FCC4073D}" sibTransId="{842834FB-BB1E-4267-A2B4-A0BC2B9A71D8}"/>
    <dgm:cxn modelId="{06F04BE4-AC47-445D-A847-97CEE05F7AF1}" type="presOf" srcId="{3ADFD31A-B675-407E-B325-536F9D08B329}" destId="{21616E9B-E37E-408C-BB19-A9C284DDC2CC}" srcOrd="0" destOrd="0" presId="urn:microsoft.com/office/officeart/2011/layout/HexagonRadial#1"/>
    <dgm:cxn modelId="{584208E6-3DAE-42E2-9B31-8864E4635380}" srcId="{75AF6287-5904-4B94-9AFE-E52BCF17E9B8}" destId="{0879537B-F960-4699-A909-F07CB73D4B9D}" srcOrd="2" destOrd="0" parTransId="{BC3C17B4-0164-48B6-BD50-7A0938C8459C}" sibTransId="{A99FA88C-5D46-4BA3-B48B-B48068356812}"/>
    <dgm:cxn modelId="{E925FBE8-F8ED-4C31-A56A-FB9D88F2E673}" srcId="{75AF6287-5904-4B94-9AFE-E52BCF17E9B8}" destId="{D7808573-6BD4-445F-AD43-AE85F1F8C7BE}" srcOrd="0" destOrd="0" parTransId="{A8B6FB75-5DE3-4BE1-ABFF-DF5D48729DFA}" sibTransId="{F9F18846-51CB-4A64-989E-2DB3AF967158}"/>
    <dgm:cxn modelId="{F85422FE-F12C-42D1-8036-EC6E34D7D3DB}" type="presOf" srcId="{D67764A9-D0D5-49C5-9B15-3A500AFFEFAE}" destId="{63843561-A6F6-4696-ACB4-FF9E9BCA4F64}" srcOrd="0" destOrd="0" presId="urn:microsoft.com/office/officeart/2011/layout/HexagonRadial#1"/>
    <dgm:cxn modelId="{3388778F-DBBE-4574-842F-FD9A6C44C5B2}" type="presParOf" srcId="{EABE070A-5E14-45C9-9257-8BD0C7A4246E}" destId="{942D4345-70CA-4CA1-8EA6-7666244BD97C}" srcOrd="0" destOrd="0" presId="urn:microsoft.com/office/officeart/2011/layout/HexagonRadial#1"/>
    <dgm:cxn modelId="{EAFE5E6C-9F58-4DAE-83DA-BBB77F193C18}" type="presParOf" srcId="{EABE070A-5E14-45C9-9257-8BD0C7A4246E}" destId="{988514D7-2CDE-4CE2-BEBF-097676A75131}" srcOrd="1" destOrd="0" presId="urn:microsoft.com/office/officeart/2011/layout/HexagonRadial#1"/>
    <dgm:cxn modelId="{F1883BD6-ED64-495D-9BA0-B6F3B8ECA2A9}" type="presParOf" srcId="{988514D7-2CDE-4CE2-BEBF-097676A75131}" destId="{22F23C0B-F89E-4F25-AC0B-21F8FA8B890B}" srcOrd="0" destOrd="0" presId="urn:microsoft.com/office/officeart/2011/layout/HexagonRadial#1"/>
    <dgm:cxn modelId="{B5841368-BA78-4039-9CF1-370E37AE12F1}" type="presParOf" srcId="{EABE070A-5E14-45C9-9257-8BD0C7A4246E}" destId="{63843561-A6F6-4696-ACB4-FF9E9BCA4F64}" srcOrd="2" destOrd="0" presId="urn:microsoft.com/office/officeart/2011/layout/HexagonRadial#1"/>
    <dgm:cxn modelId="{D42855F1-FB91-4F51-8C10-F0B9A6725CD0}" type="presParOf" srcId="{EABE070A-5E14-45C9-9257-8BD0C7A4246E}" destId="{0548F9D3-6675-4674-BB51-6EEAFF82A835}" srcOrd="3" destOrd="0" presId="urn:microsoft.com/office/officeart/2011/layout/HexagonRadial#1"/>
    <dgm:cxn modelId="{62344A7B-03D9-4D1E-9222-3A3FB0D865D9}" type="presParOf" srcId="{0548F9D3-6675-4674-BB51-6EEAFF82A835}" destId="{5553BC61-BBE2-40B5-AFA3-9B30EB5CBD10}" srcOrd="0" destOrd="0" presId="urn:microsoft.com/office/officeart/2011/layout/HexagonRadial#1"/>
    <dgm:cxn modelId="{BE574554-0D71-42CC-A1B0-8A6A203516B4}" type="presParOf" srcId="{EABE070A-5E14-45C9-9257-8BD0C7A4246E}" destId="{21616E9B-E37E-408C-BB19-A9C284DDC2CC}" srcOrd="4" destOrd="0" presId="urn:microsoft.com/office/officeart/2011/layout/HexagonRadial#1"/>
    <dgm:cxn modelId="{88352D70-28C2-44CB-AC41-F0C556202649}" type="presParOf" srcId="{EABE070A-5E14-45C9-9257-8BD0C7A4246E}" destId="{9782ABE0-BCC6-4619-AFC8-EAC1AA609B47}" srcOrd="5" destOrd="0" presId="urn:microsoft.com/office/officeart/2011/layout/HexagonRadial#1"/>
    <dgm:cxn modelId="{809EBC25-2368-468D-98C0-2F43155CD689}" type="presParOf" srcId="{9782ABE0-BCC6-4619-AFC8-EAC1AA609B47}" destId="{2C40E135-5302-43B5-8750-82A968546308}" srcOrd="0" destOrd="0" presId="urn:microsoft.com/office/officeart/2011/layout/HexagonRadial#1"/>
    <dgm:cxn modelId="{F2C80DBF-9EBD-4E97-92B4-8E40CA6239B6}" type="presParOf" srcId="{EABE070A-5E14-45C9-9257-8BD0C7A4246E}" destId="{9CC2E255-48D1-4053-AAB8-908BA39F480E}" srcOrd="6" destOrd="0" presId="urn:microsoft.com/office/officeart/2011/layout/HexagonRadial#1"/>
    <dgm:cxn modelId="{B4C79770-8ADC-47C3-A4E5-C324B10CEBD2}" type="presParOf" srcId="{EABE070A-5E14-45C9-9257-8BD0C7A4246E}" destId="{4D718506-7F26-48BE-998D-9245D455A7D7}" srcOrd="7" destOrd="0" presId="urn:microsoft.com/office/officeart/2011/layout/HexagonRadial#1"/>
    <dgm:cxn modelId="{A1EB9C27-BF78-470D-8363-D503FCD4525D}" type="presParOf" srcId="{4D718506-7F26-48BE-998D-9245D455A7D7}" destId="{3CB40DBA-5957-4B03-85D4-607302E1640E}" srcOrd="0" destOrd="0" presId="urn:microsoft.com/office/officeart/2011/layout/HexagonRadial#1"/>
    <dgm:cxn modelId="{B168283F-952A-41B2-841F-BF8D7AAD2041}" type="presParOf" srcId="{EABE070A-5E14-45C9-9257-8BD0C7A4246E}" destId="{F6BE0054-DC2C-4389-98DF-B8F3DAB35F92}" srcOrd="8" destOrd="0" presId="urn:microsoft.com/office/officeart/2011/layout/HexagonRadial#1"/>
    <dgm:cxn modelId="{D5D4B557-1F39-44D9-A8C4-765E1D3BA8AC}" type="presParOf" srcId="{EABE070A-5E14-45C9-9257-8BD0C7A4246E}" destId="{4CC2FF61-CDEA-433F-8981-3A80F339D6C8}" srcOrd="9" destOrd="0" presId="urn:microsoft.com/office/officeart/2011/layout/HexagonRadial#1"/>
    <dgm:cxn modelId="{E865B316-30BF-40B7-96B6-00886BC1A812}" type="presParOf" srcId="{4CC2FF61-CDEA-433F-8981-3A80F339D6C8}" destId="{CA39FBC9-23C5-4E29-9360-CD0F79B5EFE7}" srcOrd="0" destOrd="0" presId="urn:microsoft.com/office/officeart/2011/layout/HexagonRadial#1"/>
    <dgm:cxn modelId="{1DD4B8F5-EBC3-4A0E-A918-2244444F7CEE}" type="presParOf" srcId="{EABE070A-5E14-45C9-9257-8BD0C7A4246E}" destId="{4516CA5B-B201-4092-8A95-D7B65BFC3344}" srcOrd="10" destOrd="0" presId="urn:microsoft.com/office/officeart/2011/layout/HexagonRadial#1"/>
    <dgm:cxn modelId="{28F23A1C-A8FA-4786-B4E3-018EC9DF1515}" type="presParOf" srcId="{EABE070A-5E14-45C9-9257-8BD0C7A4246E}" destId="{C8C24494-6712-4AD1-A5A1-A52C7F0022D4}" srcOrd="11" destOrd="0" presId="urn:microsoft.com/office/officeart/2011/layout/HexagonRadial#1"/>
    <dgm:cxn modelId="{8C7EE779-49A1-424F-8ED4-E8E65D5C03FA}" type="presParOf" srcId="{C8C24494-6712-4AD1-A5A1-A52C7F0022D4}" destId="{18B9FB51-BCDD-43E4-B616-FA94147D6944}" srcOrd="0" destOrd="0" presId="urn:microsoft.com/office/officeart/2011/layout/HexagonRadial#1"/>
    <dgm:cxn modelId="{74C5A176-A87A-42FD-8BCB-CA2ACD53E409}" type="presParOf" srcId="{EABE070A-5E14-45C9-9257-8BD0C7A4246E}" destId="{210607CD-9B9C-421B-BD3C-D352903F3AB1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D4345-70CA-4CA1-8EA6-7666244BD97C}">
      <dsp:nvSpPr>
        <dsp:cNvPr id="0" name=""/>
        <dsp:cNvSpPr/>
      </dsp:nvSpPr>
      <dsp:spPr>
        <a:xfrm>
          <a:off x="1031586" y="1495605"/>
          <a:ext cx="1556067" cy="1346061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</a:rPr>
            <a:t>Product Management</a:t>
          </a:r>
        </a:p>
      </dsp:txBody>
      <dsp:txXfrm>
        <a:off x="1289448" y="1718666"/>
        <a:ext cx="1040343" cy="899939"/>
      </dsp:txXfrm>
    </dsp:sp>
    <dsp:sp modelId="{5553BC61-BBE2-40B5-AFA3-9B30EB5CBD10}">
      <dsp:nvSpPr>
        <dsp:cNvPr id="0" name=""/>
        <dsp:cNvSpPr/>
      </dsp:nvSpPr>
      <dsp:spPr>
        <a:xfrm>
          <a:off x="2005983" y="851605"/>
          <a:ext cx="587099" cy="50586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43561-A6F6-4696-ACB4-FF9E9BCA4F64}">
      <dsp:nvSpPr>
        <dsp:cNvPr id="0" name=""/>
        <dsp:cNvSpPr/>
      </dsp:nvSpPr>
      <dsp:spPr>
        <a:xfrm>
          <a:off x="1174923" y="271361"/>
          <a:ext cx="1275186" cy="1103185"/>
        </a:xfrm>
        <a:prstGeom prst="hexagon">
          <a:avLst>
            <a:gd name="adj" fmla="val 28570"/>
            <a:gd name="vf" fmla="val 115470"/>
          </a:avLst>
        </a:prstGeom>
        <a:solidFill>
          <a:schemeClr val="accent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Analytics</a:t>
          </a:r>
        </a:p>
      </dsp:txBody>
      <dsp:txXfrm>
        <a:off x="1386248" y="454182"/>
        <a:ext cx="852536" cy="737543"/>
      </dsp:txXfrm>
    </dsp:sp>
    <dsp:sp modelId="{2C40E135-5302-43B5-8750-82A968546308}">
      <dsp:nvSpPr>
        <dsp:cNvPr id="0" name=""/>
        <dsp:cNvSpPr/>
      </dsp:nvSpPr>
      <dsp:spPr>
        <a:xfrm>
          <a:off x="2691174" y="1797301"/>
          <a:ext cx="587099" cy="50586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16E9B-E37E-408C-BB19-A9C284DDC2CC}">
      <dsp:nvSpPr>
        <dsp:cNvPr id="0" name=""/>
        <dsp:cNvSpPr/>
      </dsp:nvSpPr>
      <dsp:spPr>
        <a:xfrm>
          <a:off x="2344416" y="949894"/>
          <a:ext cx="1275186" cy="1103185"/>
        </a:xfrm>
        <a:prstGeom prst="hexagon">
          <a:avLst>
            <a:gd name="adj" fmla="val 28570"/>
            <a:gd name="vf" fmla="val 115470"/>
          </a:avLst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IT Development</a:t>
          </a:r>
        </a:p>
      </dsp:txBody>
      <dsp:txXfrm>
        <a:off x="2555741" y="1132715"/>
        <a:ext cx="852536" cy="737543"/>
      </dsp:txXfrm>
    </dsp:sp>
    <dsp:sp modelId="{3CB40DBA-5957-4B03-85D4-607302E1640E}">
      <dsp:nvSpPr>
        <dsp:cNvPr id="0" name=""/>
        <dsp:cNvSpPr/>
      </dsp:nvSpPr>
      <dsp:spPr>
        <a:xfrm>
          <a:off x="2215197" y="2864815"/>
          <a:ext cx="587099" cy="50586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2E255-48D1-4053-AAB8-908BA39F480E}">
      <dsp:nvSpPr>
        <dsp:cNvPr id="0" name=""/>
        <dsp:cNvSpPr/>
      </dsp:nvSpPr>
      <dsp:spPr>
        <a:xfrm>
          <a:off x="2344416" y="2287165"/>
          <a:ext cx="1275186" cy="1103185"/>
        </a:xfrm>
        <a:prstGeom prst="hexagon">
          <a:avLst>
            <a:gd name="adj" fmla="val 28570"/>
            <a:gd name="vf" fmla="val 115470"/>
          </a:avLst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Legal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Compliance</a:t>
          </a:r>
        </a:p>
      </dsp:txBody>
      <dsp:txXfrm>
        <a:off x="2555741" y="2469986"/>
        <a:ext cx="852536" cy="737543"/>
      </dsp:txXfrm>
    </dsp:sp>
    <dsp:sp modelId="{CA39FBC9-23C5-4E29-9360-CD0F79B5EFE7}">
      <dsp:nvSpPr>
        <dsp:cNvPr id="0" name=""/>
        <dsp:cNvSpPr/>
      </dsp:nvSpPr>
      <dsp:spPr>
        <a:xfrm>
          <a:off x="1034482" y="2975627"/>
          <a:ext cx="587099" cy="50586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E0054-DC2C-4389-98DF-B8F3DAB35F92}">
      <dsp:nvSpPr>
        <dsp:cNvPr id="0" name=""/>
        <dsp:cNvSpPr/>
      </dsp:nvSpPr>
      <dsp:spPr>
        <a:xfrm>
          <a:off x="1174923" y="2963104"/>
          <a:ext cx="1275186" cy="1103185"/>
        </a:xfrm>
        <a:prstGeom prst="hexagon">
          <a:avLst>
            <a:gd name="adj" fmla="val 28570"/>
            <a:gd name="vf" fmla="val 115470"/>
          </a:avLst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BU Sales</a:t>
          </a: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b="1" kern="1200" dirty="0"/>
            <a:t>IFS</a:t>
          </a: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b="1" kern="1200" dirty="0"/>
            <a:t>USIS</a:t>
          </a:r>
        </a:p>
        <a:p>
          <a:pPr marL="57150" lvl="1" indent="-57150" algn="ctr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b="1" kern="1200" dirty="0"/>
            <a:t>Workforce</a:t>
          </a:r>
        </a:p>
      </dsp:txBody>
      <dsp:txXfrm>
        <a:off x="1386248" y="3145925"/>
        <a:ext cx="852536" cy="737543"/>
      </dsp:txXfrm>
    </dsp:sp>
    <dsp:sp modelId="{18B9FB51-BCDD-43E4-B616-FA94147D6944}">
      <dsp:nvSpPr>
        <dsp:cNvPr id="0" name=""/>
        <dsp:cNvSpPr/>
      </dsp:nvSpPr>
      <dsp:spPr>
        <a:xfrm>
          <a:off x="338070" y="2030310"/>
          <a:ext cx="587099" cy="505863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6CA5B-B201-4092-8A95-D7B65BFC3344}">
      <dsp:nvSpPr>
        <dsp:cNvPr id="0" name=""/>
        <dsp:cNvSpPr/>
      </dsp:nvSpPr>
      <dsp:spPr>
        <a:xfrm>
          <a:off x="0" y="2284570"/>
          <a:ext cx="1275186" cy="1103185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Product Marketing</a:t>
          </a:r>
        </a:p>
      </dsp:txBody>
      <dsp:txXfrm>
        <a:off x="211325" y="2467391"/>
        <a:ext cx="852536" cy="737543"/>
      </dsp:txXfrm>
    </dsp:sp>
    <dsp:sp modelId="{210607CD-9B9C-421B-BD3C-D352903F3AB1}">
      <dsp:nvSpPr>
        <dsp:cNvPr id="0" name=""/>
        <dsp:cNvSpPr/>
      </dsp:nvSpPr>
      <dsp:spPr>
        <a:xfrm>
          <a:off x="0" y="948376"/>
          <a:ext cx="1275186" cy="1103185"/>
        </a:xfrm>
        <a:prstGeom prst="hexagon">
          <a:avLst>
            <a:gd name="adj" fmla="val 28570"/>
            <a:gd name="vf" fmla="val 115470"/>
          </a:avLst>
        </a:prstGeom>
        <a:solidFill>
          <a:schemeClr val="accent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Operations</a:t>
          </a:r>
        </a:p>
      </dsp:txBody>
      <dsp:txXfrm>
        <a:off x="211325" y="1131197"/>
        <a:ext cx="852536" cy="737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156" cy="464978"/>
          </a:xfrm>
          <a:prstGeom prst="rect">
            <a:avLst/>
          </a:prstGeom>
        </p:spPr>
        <p:txBody>
          <a:bodyPr vert="horz" lIns="90673" tIns="45335" rIns="90673" bIns="45335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4" y="2"/>
            <a:ext cx="3038156" cy="464978"/>
          </a:xfrm>
          <a:prstGeom prst="rect">
            <a:avLst/>
          </a:prstGeom>
        </p:spPr>
        <p:txBody>
          <a:bodyPr vert="horz" lIns="90673" tIns="45335" rIns="90673" bIns="45335" rtlCol="0"/>
          <a:lstStyle>
            <a:lvl1pPr algn="r">
              <a:defRPr sz="1200"/>
            </a:lvl1pPr>
          </a:lstStyle>
          <a:p>
            <a:fld id="{A544B7F5-F5C7-4D85-B245-2EB1549E755F}" type="datetimeFigureOut">
              <a:rPr lang="en-US" smtClean="0">
                <a:latin typeface="Arial"/>
              </a:rPr>
              <a:t>7/24/18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48"/>
            <a:ext cx="3038156" cy="464978"/>
          </a:xfrm>
          <a:prstGeom prst="rect">
            <a:avLst/>
          </a:prstGeom>
        </p:spPr>
        <p:txBody>
          <a:bodyPr vert="horz" lIns="90673" tIns="45335" rIns="90673" bIns="45335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4" y="8829848"/>
            <a:ext cx="3038156" cy="464978"/>
          </a:xfrm>
          <a:prstGeom prst="rect">
            <a:avLst/>
          </a:prstGeom>
        </p:spPr>
        <p:txBody>
          <a:bodyPr vert="horz" lIns="90673" tIns="45335" rIns="90673" bIns="45335" rtlCol="0" anchor="b"/>
          <a:lstStyle>
            <a:lvl1pPr algn="r">
              <a:defRPr sz="1200"/>
            </a:lvl1pPr>
          </a:lstStyle>
          <a:p>
            <a:fld id="{AB627574-AC5C-4806-9007-F6DCA895AA20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132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48" tIns="46575" rIns="93148" bIns="46575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48" tIns="46575" rIns="93148" bIns="46575" rtlCol="0"/>
          <a:lstStyle>
            <a:lvl1pPr algn="r">
              <a:defRPr sz="1200">
                <a:latin typeface="Arial"/>
              </a:defRPr>
            </a:lvl1pPr>
          </a:lstStyle>
          <a:p>
            <a:fld id="{000534CB-5A2E-E042-BD2B-5FEE40BFF387}" type="datetimeFigureOut">
              <a:rPr lang="en-US" smtClean="0"/>
              <a:pPr/>
              <a:t>7/24/18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5325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8" tIns="46575" rIns="93148" bIns="465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48" tIns="46575" rIns="93148" bIns="4657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48" tIns="46575" rIns="93148" bIns="46575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3148" tIns="46575" rIns="93148" bIns="46575" rtlCol="0" anchor="b"/>
          <a:lstStyle>
            <a:lvl1pPr algn="r">
              <a:defRPr sz="1200">
                <a:latin typeface="Arial"/>
              </a:defRPr>
            </a:lvl1pPr>
          </a:lstStyle>
          <a:p>
            <a:fld id="{C822B1E7-694C-A54B-B0DB-38D0AA2579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60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26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1pPr>
    <a:lvl2pPr marL="609265" algn="l" defTabSz="60926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2pPr>
    <a:lvl3pPr marL="1218530" algn="l" defTabSz="60926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3pPr>
    <a:lvl4pPr marL="1827795" algn="l" defTabSz="60926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4pPr>
    <a:lvl5pPr marL="2437060" algn="l" defTabSz="609265" rtl="0" eaLnBrk="1" latinLnBrk="0" hangingPunct="1">
      <a:defRPr sz="1600" kern="1200">
        <a:solidFill>
          <a:schemeClr val="tx1"/>
        </a:solidFill>
        <a:latin typeface="Arial"/>
        <a:ea typeface="+mn-ea"/>
        <a:cs typeface="+mn-cs"/>
      </a:defRPr>
    </a:lvl5pPr>
    <a:lvl6pPr marL="3046323" algn="l" defTabSz="6092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5590" algn="l" defTabSz="6092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4853" algn="l" defTabSz="6092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4119" algn="l" defTabSz="6092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B28E-CA0B-364C-BDC1-6279DD2B80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7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613025" y="477838"/>
            <a:ext cx="12082463" cy="6797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342777"/>
            <a:ext cx="5487640" cy="4115111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2017 Themes:</a:t>
            </a:r>
          </a:p>
          <a:p>
            <a:pPr algn="l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1800" i="1" dirty="0">
                <a:latin typeface="Arial" pitchFamily="34" charset="0"/>
                <a:cs typeface="Arial" pitchFamily="34" charset="0"/>
              </a:rPr>
              <a:t>Deliver Insights</a:t>
            </a:r>
          </a:p>
          <a:p>
            <a:pPr marL="223959" indent="-223959"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ANAV Trended Data Support</a:t>
            </a:r>
          </a:p>
          <a:p>
            <a:pPr marL="223959" indent="-223959"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MIT Neural Net Support</a:t>
            </a:r>
          </a:p>
          <a:p>
            <a:pPr marL="223959" indent="-223959"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KCP Deal Support (U.S. data sources) </a:t>
            </a:r>
          </a:p>
          <a:p>
            <a:pPr marL="223959" indent="-223959"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Usability/Features (ANAV, MIT, &amp; IG)</a:t>
            </a:r>
          </a:p>
          <a:p>
            <a:pPr marL="223959" indent="-223959"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PPP MVP</a:t>
            </a:r>
          </a:p>
          <a:p>
            <a:pPr marL="223959" indent="-223959"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Advanced Reporting</a:t>
            </a:r>
          </a:p>
          <a:p>
            <a:pPr lvl="0" algn="l">
              <a:spcBef>
                <a:spcPct val="20000"/>
              </a:spcBef>
              <a:buClr>
                <a:srgbClr val="333D47"/>
              </a:buClr>
              <a:buSzPct val="120000"/>
            </a:pPr>
            <a:r>
              <a:rPr lang="en-US" sz="1800" i="1" dirty="0">
                <a:solidFill>
                  <a:srgbClr val="333D47"/>
                </a:solidFill>
                <a:latin typeface="Arial" pitchFamily="34" charset="0"/>
                <a:cs typeface="Arial" pitchFamily="34" charset="0"/>
              </a:rPr>
              <a:t>Invest in Capabilities and Scale</a:t>
            </a:r>
          </a:p>
          <a:p>
            <a:pPr marL="223959" indent="-223959"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PaaS</a:t>
            </a:r>
            <a:r>
              <a:rPr lang="en-US" dirty="0">
                <a:latin typeface="Arial" pitchFamily="34" charset="0"/>
                <a:cs typeface="Arial" pitchFamily="34" charset="0"/>
              </a:rPr>
              <a:t> SLA Support &amp; Delivery</a:t>
            </a:r>
          </a:p>
          <a:p>
            <a:pPr marL="223959" indent="-223959"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New Acquisition GUI</a:t>
            </a:r>
          </a:p>
          <a:p>
            <a:pPr marL="223959" indent="-223959"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Customer Account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Mgmt</a:t>
            </a:r>
            <a:r>
              <a:rPr lang="en-US" dirty="0">
                <a:latin typeface="Arial" pitchFamily="34" charset="0"/>
                <a:cs typeface="Arial" pitchFamily="34" charset="0"/>
              </a:rPr>
              <a:t> MVP</a:t>
            </a:r>
          </a:p>
          <a:p>
            <a:pPr marL="223959" indent="-223959"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Security/Compliance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4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of the “exit criteria” for PI planning is a a committed program board at the </a:t>
            </a:r>
            <a:r>
              <a:rPr lang="en-US"/>
              <a:t>feature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2B1E7-694C-A54B-B0DB-38D0AA2579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1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2FF0463-91EE-7344-BBB1-D5673899B1AD}"/>
              </a:ext>
            </a:extLst>
          </p:cNvPr>
          <p:cNvSpPr txBox="1">
            <a:spLocks/>
          </p:cNvSpPr>
          <p:nvPr userDrawn="1"/>
        </p:nvSpPr>
        <p:spPr>
          <a:xfrm>
            <a:off x="1962462" y="2384373"/>
            <a:ext cx="8229600" cy="857250"/>
          </a:xfrm>
          <a:prstGeom prst="rect">
            <a:avLst/>
          </a:prstGeom>
        </p:spPr>
        <p:txBody>
          <a:bodyPr/>
          <a:lstStyle>
            <a:lvl1pPr algn="ctr" defTabSz="1218428" rtl="0" eaLnBrk="1" latinLnBrk="0" hangingPunct="1">
              <a:spcBef>
                <a:spcPct val="0"/>
              </a:spcBef>
              <a:buNone/>
              <a:defRPr sz="5900" b="1" i="0" kern="1200"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+mj-lt"/>
              </a:rPr>
              <a:t>Agile Principles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CEE3D0-7967-AA46-A9CF-B30D8D68A0D9}"/>
              </a:ext>
            </a:extLst>
          </p:cNvPr>
          <p:cNvGrpSpPr/>
          <p:nvPr userDrawn="1"/>
        </p:nvGrpSpPr>
        <p:grpSpPr>
          <a:xfrm>
            <a:off x="1" y="5771213"/>
            <a:ext cx="12188824" cy="554636"/>
            <a:chOff x="1" y="5036695"/>
            <a:chExt cx="12188824" cy="5546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E86198A-9D7C-FB43-9604-59497F6A5C44}"/>
                </a:ext>
              </a:extLst>
            </p:cNvPr>
            <p:cNvSpPr/>
            <p:nvPr userDrawn="1"/>
          </p:nvSpPr>
          <p:spPr>
            <a:xfrm>
              <a:off x="1" y="5036695"/>
              <a:ext cx="12188824" cy="554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3E3C2E-E26D-7241-8C24-50184E3909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8214610" y="5068537"/>
              <a:ext cx="2495550" cy="490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92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03" y="168643"/>
            <a:ext cx="11101989" cy="88067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alt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98F0B-1580-5145-AAA6-FE04CC0EB483}"/>
              </a:ext>
            </a:extLst>
          </p:cNvPr>
          <p:cNvSpPr/>
          <p:nvPr userDrawn="1"/>
        </p:nvSpPr>
        <p:spPr>
          <a:xfrm>
            <a:off x="-1" y="5777219"/>
            <a:ext cx="12188825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8A8AEE-2A1C-CC4B-8201-2A58A2347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0" b="41094"/>
          <a:stretch/>
        </p:blipFill>
        <p:spPr>
          <a:xfrm>
            <a:off x="8259580" y="5777219"/>
            <a:ext cx="2495550" cy="4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E245-01B9-4854-8C81-23AF52AD0D77}" type="slidenum">
              <a:rPr lang="en-US">
                <a:solidFill>
                  <a:srgbClr val="5F6A72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6A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2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0"/>
            <a:ext cx="538339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086" indent="-457086">
              <a:buClr>
                <a:schemeClr val="accent6"/>
              </a:buClr>
              <a:buSzPct val="85000"/>
              <a:buFont typeface="Segoe UI Symbol" panose="020B0502040204020203" pitchFamily="34" charset="0"/>
              <a:buChar char="⎔"/>
              <a:defRPr sz="2666">
                <a:solidFill>
                  <a:schemeClr val="bg1"/>
                </a:solidFill>
                <a:latin typeface="+mn-lt"/>
              </a:defRPr>
            </a:lvl1pPr>
            <a:lvl2pPr marL="990352" indent="-380905">
              <a:buClr>
                <a:schemeClr val="accent6"/>
              </a:buClr>
              <a:buSzPct val="85000"/>
              <a:buFont typeface="Segoe UI Symbol" panose="020B0502040204020203" pitchFamily="34" charset="0"/>
              <a:buChar char="⎔"/>
              <a:defRPr sz="2399">
                <a:solidFill>
                  <a:schemeClr val="bg1"/>
                </a:solidFill>
                <a:latin typeface="+mn-lt"/>
              </a:defRPr>
            </a:lvl2pPr>
            <a:lvl3pPr marL="1523619" indent="-304724">
              <a:buClr>
                <a:schemeClr val="accent6"/>
              </a:buClr>
              <a:buSzPct val="85000"/>
              <a:buFont typeface="Segoe UI Symbol" panose="020B0502040204020203" pitchFamily="34" charset="0"/>
              <a:buChar char="⎔"/>
              <a:defRPr sz="2133">
                <a:solidFill>
                  <a:schemeClr val="bg1"/>
                </a:solidFill>
                <a:latin typeface="+mn-lt"/>
              </a:defRPr>
            </a:lvl3pPr>
            <a:lvl4pPr marL="2133067" indent="-304724">
              <a:buClr>
                <a:schemeClr val="accent6"/>
              </a:buClr>
              <a:buSzPct val="85000"/>
              <a:buFont typeface="Segoe UI Symbol" panose="020B0502040204020203" pitchFamily="34" charset="0"/>
              <a:buChar char="⎔"/>
              <a:defRPr sz="1866">
                <a:solidFill>
                  <a:schemeClr val="bg1"/>
                </a:solidFill>
                <a:latin typeface="+mn-lt"/>
              </a:defRPr>
            </a:lvl4pPr>
            <a:lvl5pPr marL="2742514" indent="-304724">
              <a:buClr>
                <a:schemeClr val="accent6"/>
              </a:buClr>
              <a:buSzPct val="85000"/>
              <a:buFont typeface="Segoe UI Symbol" panose="020B0502040204020203" pitchFamily="34" charset="0"/>
              <a:buChar char="⎔"/>
              <a:defRPr sz="1866">
                <a:solidFill>
                  <a:schemeClr val="bg1"/>
                </a:solidFill>
                <a:latin typeface="+mn-lt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243" y="6573020"/>
            <a:ext cx="63314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fld id="{7C1FFD91-08E5-43E1-80BC-8AC6BE4B8B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183289" y="1600200"/>
            <a:ext cx="538339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457086" indent="-457086">
              <a:buClr>
                <a:schemeClr val="accent6"/>
              </a:buClr>
              <a:buSzPct val="85000"/>
              <a:buFont typeface="Segoe UI Symbol" panose="020B0502040204020203" pitchFamily="34" charset="0"/>
              <a:buChar char="⎔"/>
              <a:defRPr sz="2666">
                <a:solidFill>
                  <a:schemeClr val="bg1"/>
                </a:solidFill>
                <a:latin typeface="+mn-lt"/>
              </a:defRPr>
            </a:lvl1pPr>
            <a:lvl2pPr marL="990352" indent="-380905">
              <a:buClr>
                <a:schemeClr val="accent6"/>
              </a:buClr>
              <a:buSzPct val="85000"/>
              <a:buFont typeface="Segoe UI Symbol" panose="020B0502040204020203" pitchFamily="34" charset="0"/>
              <a:buChar char="⎔"/>
              <a:defRPr sz="2399">
                <a:solidFill>
                  <a:schemeClr val="bg1"/>
                </a:solidFill>
                <a:latin typeface="+mn-lt"/>
              </a:defRPr>
            </a:lvl2pPr>
            <a:lvl3pPr marL="1523619" indent="-304724">
              <a:buClr>
                <a:schemeClr val="accent6"/>
              </a:buClr>
              <a:buSzPct val="85000"/>
              <a:buFont typeface="Segoe UI Symbol" panose="020B0502040204020203" pitchFamily="34" charset="0"/>
              <a:buChar char="⎔"/>
              <a:defRPr sz="2133">
                <a:solidFill>
                  <a:schemeClr val="bg1"/>
                </a:solidFill>
                <a:latin typeface="+mn-lt"/>
              </a:defRPr>
            </a:lvl3pPr>
            <a:lvl4pPr marL="2133067" indent="-304724">
              <a:buClr>
                <a:schemeClr val="accent6"/>
              </a:buClr>
              <a:buSzPct val="85000"/>
              <a:buFont typeface="Segoe UI Symbol" panose="020B0502040204020203" pitchFamily="34" charset="0"/>
              <a:buChar char="⎔"/>
              <a:defRPr sz="1866">
                <a:solidFill>
                  <a:schemeClr val="bg1"/>
                </a:solidFill>
                <a:latin typeface="+mn-lt"/>
              </a:defRPr>
            </a:lvl4pPr>
            <a:lvl5pPr marL="2742514" indent="-304724">
              <a:buClr>
                <a:schemeClr val="accent6"/>
              </a:buClr>
              <a:buSzPct val="85000"/>
              <a:buFont typeface="Segoe UI Symbol" panose="020B0502040204020203" pitchFamily="34" charset="0"/>
              <a:buChar char="⎔"/>
              <a:defRPr sz="1866">
                <a:solidFill>
                  <a:schemeClr val="bg1"/>
                </a:solidFill>
                <a:latin typeface="+mn-lt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329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78569" y="274320"/>
            <a:ext cx="11710256" cy="9079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376243" y="6573020"/>
            <a:ext cx="633143" cy="182880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0" kern="1200">
                <a:solidFill>
                  <a:schemeClr val="accent4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FFD91-08E5-43E1-80BC-8AC6BE4B8B94}" type="slidenum">
              <a:rPr lang="en-US" sz="1066" smtClean="0"/>
              <a:pPr/>
              <a:t>‹#›</a:t>
            </a:fld>
            <a:endParaRPr lang="en-US" sz="1066" dirty="0"/>
          </a:p>
        </p:txBody>
      </p:sp>
    </p:spTree>
    <p:extLst>
      <p:ext uri="{BB962C8B-B14F-4D97-AF65-F5344CB8AC3E}">
        <p14:creationId xmlns:p14="http://schemas.microsoft.com/office/powerpoint/2010/main" val="114048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58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771" r:id="rId2"/>
    <p:sldLayoutId id="2147484772" r:id="rId3"/>
    <p:sldLayoutId id="2147484773" r:id="rId4"/>
    <p:sldLayoutId id="2147484774" r:id="rId5"/>
  </p:sldLayoutIdLst>
  <p:txStyles>
    <p:titleStyle>
      <a:lvl1pPr algn="ctr" defTabSz="1218428" rtl="0" eaLnBrk="1" latinLnBrk="0" hangingPunct="1">
        <a:spcBef>
          <a:spcPct val="0"/>
        </a:spcBef>
        <a:buNone/>
        <a:defRPr sz="5900" b="1" i="0" kern="1200">
          <a:solidFill>
            <a:schemeClr val="bg2"/>
          </a:solidFill>
          <a:latin typeface="Arial"/>
          <a:ea typeface="+mj-ea"/>
          <a:cs typeface="Arial"/>
        </a:defRPr>
      </a:lvl1pPr>
    </p:titleStyle>
    <p:bodyStyle>
      <a:lvl1pPr marL="288792" indent="-288792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5779" indent="-342743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–"/>
        <a:tabLst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028231" indent="-282445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•"/>
        <a:tabLst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370970" indent="-303076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–"/>
        <a:defRPr sz="1900" kern="1200">
          <a:solidFill>
            <a:srgbClr val="404040"/>
          </a:solidFill>
          <a:latin typeface="+mn-lt"/>
          <a:ea typeface="+mn-ea"/>
          <a:cs typeface="+mn-cs"/>
        </a:defRPr>
      </a:lvl4pPr>
      <a:lvl5pPr marL="1712128" indent="-303076" algn="l" defTabSz="1218428" rtl="0" eaLnBrk="1" latinLnBrk="0" hangingPunct="1">
        <a:spcBef>
          <a:spcPts val="600"/>
        </a:spcBef>
        <a:buClr>
          <a:schemeClr val="tx2">
            <a:lumMod val="50000"/>
          </a:schemeClr>
        </a:buClr>
        <a:buFont typeface="Arial" pitchFamily="34" charset="0"/>
        <a:buChar char="»"/>
        <a:defRPr sz="1900" kern="1200">
          <a:solidFill>
            <a:srgbClr val="404040"/>
          </a:solidFill>
          <a:latin typeface="+mn-lt"/>
          <a:ea typeface="+mn-ea"/>
          <a:cs typeface="+mn-cs"/>
        </a:defRPr>
      </a:lvl5pPr>
      <a:lvl6pPr marL="3350675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890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105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319" indent="-304610" algn="l" defTabSz="12184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15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2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643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5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6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286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498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710" algn="l" defTabSz="12184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3467" y="2147888"/>
            <a:ext cx="11102975" cy="8810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Program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36757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82EC-D7C4-F748-88CC-6A2DD4055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Planning Event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5F2A5-E022-DF4D-B4E7-A8297C25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9"/>
          <a:stretch/>
        </p:blipFill>
        <p:spPr>
          <a:xfrm>
            <a:off x="3318933" y="1049315"/>
            <a:ext cx="5249333" cy="44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0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640E-FBC8-8342-8969-B2D7FE4F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PI Planning Program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D215A-5B2C-A94C-9646-FC2C59ED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112" y="1625600"/>
            <a:ext cx="93726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6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>
            <a:extLst>
              <a:ext uri="{FF2B5EF4-FFF2-40B4-BE49-F238E27FC236}">
                <a16:creationId xmlns:a16="http://schemas.microsoft.com/office/drawing/2014/main" id="{3A389B92-676C-4D4B-831D-F97C68B8C18A}"/>
              </a:ext>
            </a:extLst>
          </p:cNvPr>
          <p:cNvSpPr/>
          <p:nvPr/>
        </p:nvSpPr>
        <p:spPr>
          <a:xfrm rot="10252087" flipV="1">
            <a:off x="4230856" y="3077368"/>
            <a:ext cx="4162083" cy="407899"/>
          </a:xfrm>
          <a:prstGeom prst="rightArrow">
            <a:avLst>
              <a:gd name="adj1" fmla="val 4213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30462-A992-5641-9E1B-5975567A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Prioritization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48FD5-C1EB-7D47-B99E-A71F98B4A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828" y="1693326"/>
            <a:ext cx="2166302" cy="1222864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7D07EE-F18B-954A-BF90-6FA9C615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61" y="1710621"/>
            <a:ext cx="2237476" cy="1276350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48004D-C1A4-194A-A1E2-06DE86FAE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668" y="1725516"/>
            <a:ext cx="2237476" cy="1256073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4B3BB-F5D3-EB47-A10F-43E9ABF1B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827" y="3627245"/>
            <a:ext cx="2125107" cy="1194639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90E7A3-6C10-D745-BD47-2F5910DE4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9668" y="3549767"/>
            <a:ext cx="2307695" cy="1299479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2C57EC-680D-4F45-AD2D-5BF016A6B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321" y="3627245"/>
            <a:ext cx="2333302" cy="1311677"/>
          </a:xfrm>
          <a:prstGeom prst="rect">
            <a:avLst/>
          </a:prstGeom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F33800-CBA4-C647-9E83-0B652778F06E}"/>
              </a:ext>
            </a:extLst>
          </p:cNvPr>
          <p:cNvSpPr txBox="1"/>
          <p:nvPr/>
        </p:nvSpPr>
        <p:spPr>
          <a:xfrm>
            <a:off x="1899794" y="879624"/>
            <a:ext cx="238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Product Roadmap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85039-3D28-904B-B3BF-370FCB42EB6D}"/>
              </a:ext>
            </a:extLst>
          </p:cNvPr>
          <p:cNvSpPr txBox="1"/>
          <p:nvPr/>
        </p:nvSpPr>
        <p:spPr>
          <a:xfrm>
            <a:off x="4786964" y="895446"/>
            <a:ext cx="238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Enters single “front door”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810B2-1287-B142-BECF-A68AC07D3CB5}"/>
              </a:ext>
            </a:extLst>
          </p:cNvPr>
          <p:cNvSpPr txBox="1"/>
          <p:nvPr/>
        </p:nvSpPr>
        <p:spPr>
          <a:xfrm>
            <a:off x="7703016" y="844844"/>
            <a:ext cx="238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Tracked on Program Kanban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1D9FB-2021-A943-A93C-B99F24E49E66}"/>
              </a:ext>
            </a:extLst>
          </p:cNvPr>
          <p:cNvSpPr txBox="1"/>
          <p:nvPr/>
        </p:nvSpPr>
        <p:spPr>
          <a:xfrm>
            <a:off x="1899794" y="4938922"/>
            <a:ext cx="238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Prioritization Decision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813C94-2681-E743-8A7D-58863B7A8048}"/>
              </a:ext>
            </a:extLst>
          </p:cNvPr>
          <p:cNvSpPr txBox="1"/>
          <p:nvPr/>
        </p:nvSpPr>
        <p:spPr>
          <a:xfrm>
            <a:off x="4801320" y="4938922"/>
            <a:ext cx="238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Input to PI planning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7F68E-1E26-A844-9EC5-3D7EF8D0B787}"/>
              </a:ext>
            </a:extLst>
          </p:cNvPr>
          <p:cNvSpPr txBox="1"/>
          <p:nvPr/>
        </p:nvSpPr>
        <p:spPr>
          <a:xfrm>
            <a:off x="7860327" y="4865628"/>
            <a:ext cx="238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Committed Program Board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A121792-35FD-C04F-83C9-9980F4DC922F}"/>
              </a:ext>
            </a:extLst>
          </p:cNvPr>
          <p:cNvSpPr/>
          <p:nvPr/>
        </p:nvSpPr>
        <p:spPr>
          <a:xfrm>
            <a:off x="4316141" y="2111799"/>
            <a:ext cx="423334" cy="32667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B6E0998-8830-6A44-9238-30BC44C4A7C8}"/>
              </a:ext>
            </a:extLst>
          </p:cNvPr>
          <p:cNvSpPr/>
          <p:nvPr/>
        </p:nvSpPr>
        <p:spPr>
          <a:xfrm>
            <a:off x="7216598" y="2185460"/>
            <a:ext cx="423334" cy="32667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C6CAD27-C8F1-0C40-B7ED-0B3FCE4DC7E1}"/>
              </a:ext>
            </a:extLst>
          </p:cNvPr>
          <p:cNvSpPr/>
          <p:nvPr/>
        </p:nvSpPr>
        <p:spPr>
          <a:xfrm>
            <a:off x="4282239" y="4047737"/>
            <a:ext cx="423334" cy="32667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5F3304D-469D-4C40-8F47-44CAAAF6ACBA}"/>
              </a:ext>
            </a:extLst>
          </p:cNvPr>
          <p:cNvSpPr/>
          <p:nvPr/>
        </p:nvSpPr>
        <p:spPr>
          <a:xfrm>
            <a:off x="7225478" y="4081008"/>
            <a:ext cx="423334" cy="32667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943812"/>
              </p:ext>
            </p:extLst>
          </p:nvPr>
        </p:nvGraphicFramePr>
        <p:xfrm>
          <a:off x="648075" y="1610159"/>
          <a:ext cx="11021956" cy="3057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4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4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112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</a:rPr>
                        <a:t>Committed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Proposed</a:t>
                      </a:r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Q3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Q4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Q1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24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Jul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Aug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Sept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Oct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Nov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Dec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Jan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Feb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Mar</a:t>
                      </a:r>
                      <a:endParaRPr lang="en-US" sz="800" b="1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611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121888" marR="121888" marT="45708" marB="4570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Title 2"/>
          <p:cNvSpPr txBox="1">
            <a:spLocks noGrp="1"/>
          </p:cNvSpPr>
          <p:nvPr>
            <p:ph type="title"/>
          </p:nvPr>
        </p:nvSpPr>
        <p:spPr>
          <a:xfrm>
            <a:off x="533212" y="357800"/>
            <a:ext cx="11101989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+mn-lt"/>
                <a:ea typeface="+mn-ea"/>
              </a:rPr>
              <a:t>Product Roadmap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55413" y="6499225"/>
            <a:ext cx="633412" cy="182563"/>
          </a:xfrm>
          <a:prstGeom prst="rect">
            <a:avLst/>
          </a:prstGeom>
        </p:spPr>
        <p:txBody>
          <a:bodyPr vert="horz" lIns="121888" tIns="60944" rIns="121888" bIns="60944" rtlCol="0" anchor="ctr"/>
          <a:lstStyle/>
          <a:p>
            <a:pPr>
              <a:spcAft>
                <a:spcPct val="0"/>
              </a:spcAft>
            </a:pPr>
            <a:fld id="{7C1FFD91-08E5-43E1-80BC-8AC6BE4B8B94}" type="slidenum">
              <a:rPr lang="en-US" b="1">
                <a:solidFill>
                  <a:srgbClr val="333D47">
                    <a:lumMod val="50000"/>
                  </a:srgbClr>
                </a:solidFill>
                <a:latin typeface="Arial Narrow" panose="020B0606020202030204" pitchFamily="34" charset="0"/>
              </a:rPr>
              <a:pPr>
                <a:spcAft>
                  <a:spcPct val="0"/>
                </a:spcAft>
              </a:pPr>
              <a:t>3</a:t>
            </a:fld>
            <a:endParaRPr lang="en-US" b="1" dirty="0">
              <a:solidFill>
                <a:srgbClr val="333D47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Pentagon 55"/>
          <p:cNvSpPr/>
          <p:nvPr/>
        </p:nvSpPr>
        <p:spPr>
          <a:xfrm>
            <a:off x="648075" y="2446959"/>
            <a:ext cx="5685222" cy="189101"/>
          </a:xfrm>
          <a:prstGeom prst="homePlate">
            <a:avLst/>
          </a:prstGeom>
          <a:solidFill>
            <a:srgbClr val="148FA8"/>
          </a:solidFill>
          <a:ln w="3175">
            <a:solidFill>
              <a:srgbClr val="1075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4" rIns="0" rtlCol="0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</a:pPr>
            <a:r>
              <a:rPr lang="en-GB" sz="1066" dirty="0">
                <a:solidFill>
                  <a:srgbClr val="FFFFFF"/>
                </a:solidFill>
                <a:latin typeface="Arial Narrow" panose="020B0606020202030204" pitchFamily="34" charset="0"/>
              </a:rPr>
              <a:t>Epic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96108" y="4687732"/>
            <a:ext cx="1135670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Pentagon 89"/>
          <p:cNvSpPr/>
          <p:nvPr/>
        </p:nvSpPr>
        <p:spPr>
          <a:xfrm>
            <a:off x="643902" y="3051661"/>
            <a:ext cx="3710719" cy="192896"/>
          </a:xfrm>
          <a:prstGeom prst="homePlate">
            <a:avLst/>
          </a:prstGeom>
          <a:solidFill>
            <a:srgbClr val="CC99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4" rIns="0" rtlCol="0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</a:pPr>
            <a:r>
              <a:rPr lang="en-US" sz="1066" dirty="0">
                <a:solidFill>
                  <a:srgbClr val="FFFFFF"/>
                </a:solidFill>
                <a:latin typeface="Arial Narrow" panose="020B0606020202030204" pitchFamily="34" charset="0"/>
              </a:rPr>
              <a:t>Enabler</a:t>
            </a:r>
          </a:p>
        </p:txBody>
      </p:sp>
      <p:sp>
        <p:nvSpPr>
          <p:cNvPr id="50" name="Pentagon 49">
            <a:extLst>
              <a:ext uri="{FF2B5EF4-FFF2-40B4-BE49-F238E27FC236}">
                <a16:creationId xmlns:a16="http://schemas.microsoft.com/office/drawing/2014/main" id="{E027C660-9A2C-FF42-81CE-AD242550441E}"/>
              </a:ext>
            </a:extLst>
          </p:cNvPr>
          <p:cNvSpPr/>
          <p:nvPr/>
        </p:nvSpPr>
        <p:spPr>
          <a:xfrm>
            <a:off x="1515529" y="2702664"/>
            <a:ext cx="3661683" cy="225470"/>
          </a:xfrm>
          <a:prstGeom prst="homePlate">
            <a:avLst/>
          </a:prstGeom>
          <a:solidFill>
            <a:srgbClr val="148FA8"/>
          </a:solidFill>
          <a:ln w="3175">
            <a:solidFill>
              <a:srgbClr val="1075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4" rIns="0" rtlCol="0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</a:pPr>
            <a:r>
              <a:rPr lang="en-GB" sz="1066" dirty="0">
                <a:solidFill>
                  <a:srgbClr val="FFFFFF"/>
                </a:solidFill>
                <a:latin typeface="Arial Narrow" panose="020B0606020202030204" pitchFamily="34" charset="0"/>
              </a:rPr>
              <a:t>Epic </a:t>
            </a:r>
          </a:p>
        </p:txBody>
      </p:sp>
      <p:sp>
        <p:nvSpPr>
          <p:cNvPr id="51" name="Pentagon 50">
            <a:extLst>
              <a:ext uri="{FF2B5EF4-FFF2-40B4-BE49-F238E27FC236}">
                <a16:creationId xmlns:a16="http://schemas.microsoft.com/office/drawing/2014/main" id="{25F6FA0B-C275-6A4C-B3DB-35314BCEF53E}"/>
              </a:ext>
            </a:extLst>
          </p:cNvPr>
          <p:cNvSpPr/>
          <p:nvPr/>
        </p:nvSpPr>
        <p:spPr>
          <a:xfrm>
            <a:off x="3682377" y="4317577"/>
            <a:ext cx="4052298" cy="256669"/>
          </a:xfrm>
          <a:prstGeom prst="homePlate">
            <a:avLst/>
          </a:prstGeom>
          <a:solidFill>
            <a:srgbClr val="CC9900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4" rIns="0" rtlCol="0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</a:pPr>
            <a:r>
              <a:rPr lang="en-US" sz="1066" dirty="0">
                <a:solidFill>
                  <a:srgbClr val="FFFFFF"/>
                </a:solidFill>
                <a:latin typeface="Arial Narrow" panose="020B0606020202030204" pitchFamily="34" charset="0"/>
              </a:rPr>
              <a:t>Enabler</a:t>
            </a:r>
          </a:p>
        </p:txBody>
      </p:sp>
      <p:sp>
        <p:nvSpPr>
          <p:cNvPr id="52" name="Pentagon 51">
            <a:extLst>
              <a:ext uri="{FF2B5EF4-FFF2-40B4-BE49-F238E27FC236}">
                <a16:creationId xmlns:a16="http://schemas.microsoft.com/office/drawing/2014/main" id="{B1862EA9-6EAF-9F41-A9DF-46FAAFFBBC34}"/>
              </a:ext>
            </a:extLst>
          </p:cNvPr>
          <p:cNvSpPr/>
          <p:nvPr/>
        </p:nvSpPr>
        <p:spPr>
          <a:xfrm>
            <a:off x="1515530" y="3549654"/>
            <a:ext cx="2166848" cy="282296"/>
          </a:xfrm>
          <a:prstGeom prst="homePlate">
            <a:avLst/>
          </a:prstGeom>
          <a:solidFill>
            <a:srgbClr val="148FA8"/>
          </a:solidFill>
          <a:ln w="3175">
            <a:solidFill>
              <a:srgbClr val="1075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4" rIns="0" rtlCol="0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</a:pPr>
            <a:r>
              <a:rPr lang="en-GB" sz="1066" dirty="0">
                <a:solidFill>
                  <a:srgbClr val="FFFFFF"/>
                </a:solidFill>
                <a:latin typeface="Arial Narrow" panose="020B0606020202030204" pitchFamily="34" charset="0"/>
              </a:rPr>
              <a:t>Epic </a:t>
            </a:r>
          </a:p>
        </p:txBody>
      </p:sp>
      <p:sp>
        <p:nvSpPr>
          <p:cNvPr id="53" name="Pentagon 52">
            <a:extLst>
              <a:ext uri="{FF2B5EF4-FFF2-40B4-BE49-F238E27FC236}">
                <a16:creationId xmlns:a16="http://schemas.microsoft.com/office/drawing/2014/main" id="{C56E826A-7791-1843-81E3-6EE5D3B86504}"/>
              </a:ext>
            </a:extLst>
          </p:cNvPr>
          <p:cNvSpPr/>
          <p:nvPr/>
        </p:nvSpPr>
        <p:spPr>
          <a:xfrm>
            <a:off x="5118886" y="3888419"/>
            <a:ext cx="3661683" cy="225470"/>
          </a:xfrm>
          <a:prstGeom prst="homePlate">
            <a:avLst/>
          </a:prstGeom>
          <a:solidFill>
            <a:srgbClr val="148FA8"/>
          </a:solidFill>
          <a:ln w="3175">
            <a:solidFill>
              <a:srgbClr val="1075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4" rIns="0" rtlCol="0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</a:pPr>
            <a:r>
              <a:rPr lang="en-GB" sz="1066" dirty="0">
                <a:solidFill>
                  <a:srgbClr val="FFFFFF"/>
                </a:solidFill>
                <a:latin typeface="Arial Narrow" panose="020B0606020202030204" pitchFamily="34" charset="0"/>
              </a:rPr>
              <a:t>Epic </a:t>
            </a:r>
          </a:p>
        </p:txBody>
      </p:sp>
      <p:sp>
        <p:nvSpPr>
          <p:cNvPr id="55" name="Pentagon 54">
            <a:extLst>
              <a:ext uri="{FF2B5EF4-FFF2-40B4-BE49-F238E27FC236}">
                <a16:creationId xmlns:a16="http://schemas.microsoft.com/office/drawing/2014/main" id="{414E4A95-9B9F-E243-9C57-C969355B9D58}"/>
              </a:ext>
            </a:extLst>
          </p:cNvPr>
          <p:cNvSpPr/>
          <p:nvPr/>
        </p:nvSpPr>
        <p:spPr>
          <a:xfrm>
            <a:off x="6674458" y="3445548"/>
            <a:ext cx="3661683" cy="225470"/>
          </a:xfrm>
          <a:prstGeom prst="homePlate">
            <a:avLst/>
          </a:prstGeom>
          <a:solidFill>
            <a:srgbClr val="148FA8"/>
          </a:solidFill>
          <a:ln w="3175">
            <a:solidFill>
              <a:srgbClr val="1075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44" rIns="0" rtlCol="0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buClr>
                <a:srgbClr val="FFFFFF"/>
              </a:buClr>
              <a:buSzPct val="119000"/>
            </a:pPr>
            <a:r>
              <a:rPr lang="en-GB" sz="1066" dirty="0">
                <a:solidFill>
                  <a:srgbClr val="FFFFFF"/>
                </a:solidFill>
                <a:latin typeface="Arial Narrow" panose="020B0606020202030204" pitchFamily="34" charset="0"/>
              </a:rPr>
              <a:t>Epic </a:t>
            </a:r>
          </a:p>
        </p:txBody>
      </p:sp>
    </p:spTree>
    <p:extLst>
      <p:ext uri="{BB962C8B-B14F-4D97-AF65-F5344CB8AC3E}">
        <p14:creationId xmlns:p14="http://schemas.microsoft.com/office/powerpoint/2010/main" val="345456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8268" y="2388786"/>
            <a:ext cx="1895792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95"/>
            <a:r>
              <a:rPr lang="en-US" sz="3199" dirty="0">
                <a:solidFill>
                  <a:schemeClr val="bg1"/>
                </a:solidFill>
              </a:rPr>
              <a:t>New Products</a:t>
            </a:r>
            <a:endParaRPr lang="en-US" sz="1866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8056" y="408778"/>
            <a:ext cx="1918763" cy="1569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95"/>
            <a:r>
              <a:rPr lang="en-US" sz="3199" dirty="0">
                <a:solidFill>
                  <a:schemeClr val="bg1"/>
                </a:solidFill>
              </a:rPr>
              <a:t>Custom Customer Driven </a:t>
            </a:r>
            <a:endParaRPr lang="en-US" sz="1866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3295" y="2573401"/>
            <a:ext cx="3023804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95"/>
            <a:r>
              <a:rPr lang="en-US" sz="3199" dirty="0">
                <a:solidFill>
                  <a:schemeClr val="bg1"/>
                </a:solidFill>
              </a:rPr>
              <a:t>Implementations </a:t>
            </a:r>
            <a:endParaRPr lang="en-US" sz="1866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5930" y="593395"/>
            <a:ext cx="2850526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95"/>
            <a:r>
              <a:rPr lang="en-US" sz="3199" dirty="0">
                <a:solidFill>
                  <a:schemeClr val="bg1"/>
                </a:solidFill>
              </a:rPr>
              <a:t>Platform Enhancements</a:t>
            </a:r>
            <a:endParaRPr lang="en-US" sz="1866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29158" y="1351224"/>
            <a:ext cx="895118" cy="7854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45632" y="2819557"/>
            <a:ext cx="213304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80033" y="1454945"/>
            <a:ext cx="1095379" cy="68171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729247" y="2819557"/>
            <a:ext cx="58404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63569" y="3322467"/>
            <a:ext cx="1" cy="5128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63563" y="5409648"/>
            <a:ext cx="2309" cy="4062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29575" y="5805091"/>
            <a:ext cx="5429567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95"/>
            <a:r>
              <a:rPr lang="en-US" sz="3199" dirty="0">
                <a:solidFill>
                  <a:schemeClr val="bg1"/>
                </a:solidFill>
              </a:rPr>
              <a:t>Teams Execute Prioritized Backlog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7889" y="223194"/>
            <a:ext cx="2285405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95"/>
            <a:r>
              <a:rPr lang="en-US" sz="3199" dirty="0">
                <a:solidFill>
                  <a:schemeClr val="bg1"/>
                </a:solidFill>
              </a:rPr>
              <a:t>Break/Fix</a:t>
            </a:r>
            <a:endParaRPr lang="en-US" sz="1866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63563" y="715511"/>
            <a:ext cx="0" cy="101573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547913" y="178649"/>
            <a:ext cx="2427401" cy="6189203"/>
            <a:chOff x="7162800" y="380010"/>
            <a:chExt cx="1821025" cy="4847255"/>
          </a:xfrm>
        </p:grpSpPr>
        <p:sp>
          <p:nvSpPr>
            <p:cNvPr id="19" name="TextBox 18"/>
            <p:cNvSpPr txBox="1"/>
            <p:nvPr/>
          </p:nvSpPr>
          <p:spPr>
            <a:xfrm>
              <a:off x="7162800" y="380010"/>
              <a:ext cx="1821025" cy="453841"/>
            </a:xfrm>
            <a:prstGeom prst="rect">
              <a:avLst/>
            </a:prstGeom>
            <a:noFill/>
          </p:spPr>
          <p:txBody>
            <a:bodyPr wrap="square" tIns="121888" rtlCol="0">
              <a:spAutoFit/>
            </a:bodyPr>
            <a:lstStyle/>
            <a:p>
              <a:pPr algn="ctr" defTabSz="1218895">
                <a:spcBef>
                  <a:spcPct val="20000"/>
                </a:spcBef>
                <a:buClr>
                  <a:srgbClr val="FFFFFF"/>
                </a:buClr>
                <a:buSzPct val="120000"/>
                <a:defRPr/>
              </a:pPr>
              <a:r>
                <a:rPr lang="en-US" sz="2666" b="1" kern="0" dirty="0">
                  <a:solidFill>
                    <a:srgbClr val="FFFFFF"/>
                  </a:solidFill>
                  <a:latin typeface="Century Gothic"/>
                  <a:cs typeface="Arial" pitchFamily="34" charset="0"/>
                </a:rPr>
                <a:t>Strategic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62800" y="4773424"/>
              <a:ext cx="1821025" cy="453841"/>
            </a:xfrm>
            <a:prstGeom prst="rect">
              <a:avLst/>
            </a:prstGeom>
            <a:noFill/>
          </p:spPr>
          <p:txBody>
            <a:bodyPr wrap="square" tIns="121888" rtlCol="0">
              <a:spAutoFit/>
            </a:bodyPr>
            <a:lstStyle/>
            <a:p>
              <a:pPr algn="ctr" defTabSz="1218895">
                <a:spcBef>
                  <a:spcPct val="20000"/>
                </a:spcBef>
                <a:buClr>
                  <a:srgbClr val="FFFFFF"/>
                </a:buClr>
                <a:buSzPct val="120000"/>
                <a:defRPr/>
              </a:pPr>
              <a:r>
                <a:rPr lang="en-US" sz="2666" b="1" kern="0" dirty="0">
                  <a:solidFill>
                    <a:srgbClr val="FFFFFF"/>
                  </a:solidFill>
                  <a:latin typeface="Century Gothic"/>
                  <a:cs typeface="Arial" pitchFamily="34" charset="0"/>
                </a:rPr>
                <a:t>Tactical</a:t>
              </a:r>
            </a:p>
          </p:txBody>
        </p:sp>
        <p:sp>
          <p:nvSpPr>
            <p:cNvPr id="21" name="Up-Down Arrow 20"/>
            <p:cNvSpPr/>
            <p:nvPr/>
          </p:nvSpPr>
          <p:spPr>
            <a:xfrm>
              <a:off x="7756571" y="800469"/>
              <a:ext cx="700644" cy="4006760"/>
            </a:xfrm>
            <a:prstGeom prst="upDownArrow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defTabSz="1218895">
                <a:defRPr/>
              </a:pPr>
              <a:endParaRPr lang="en-US" sz="2399" kern="0">
                <a:solidFill>
                  <a:srgbClr val="FFFFFF"/>
                </a:solidFill>
                <a:latin typeface="Century Gothic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85" y="1731244"/>
            <a:ext cx="1386961" cy="160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lowchart: Magnetic Disk 6">
            <a:extLst>
              <a:ext uri="{FF2B5EF4-FFF2-40B4-BE49-F238E27FC236}">
                <a16:creationId xmlns:a16="http://schemas.microsoft.com/office/drawing/2014/main" id="{DB7C1348-7BED-634A-B5B6-34DBFF0E9529}"/>
              </a:ext>
            </a:extLst>
          </p:cNvPr>
          <p:cNvSpPr/>
          <p:nvPr/>
        </p:nvSpPr>
        <p:spPr>
          <a:xfrm>
            <a:off x="5027889" y="3797841"/>
            <a:ext cx="1832941" cy="1567448"/>
          </a:xfrm>
          <a:prstGeom prst="flowChartMagneticDisk">
            <a:avLst/>
          </a:prstGeom>
          <a:solidFill>
            <a:schemeClr val="bg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95"/>
            <a:endParaRPr lang="en-US" sz="3199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5FC71E-5E0D-F74F-8761-A202A806123D}"/>
              </a:ext>
            </a:extLst>
          </p:cNvPr>
          <p:cNvSpPr txBox="1"/>
          <p:nvPr/>
        </p:nvSpPr>
        <p:spPr>
          <a:xfrm>
            <a:off x="5205644" y="4259390"/>
            <a:ext cx="1523603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95"/>
            <a:r>
              <a:rPr lang="en-US" sz="3199" dirty="0">
                <a:solidFill>
                  <a:sysClr val="windowText" lastClr="000000"/>
                </a:solidFill>
              </a:rPr>
              <a:t>One Backlog</a:t>
            </a:r>
          </a:p>
        </p:txBody>
      </p:sp>
    </p:spTree>
    <p:extLst>
      <p:ext uri="{BB962C8B-B14F-4D97-AF65-F5344CB8AC3E}">
        <p14:creationId xmlns:p14="http://schemas.microsoft.com/office/powerpoint/2010/main" val="26222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03" y="168643"/>
            <a:ext cx="11266097" cy="1253156"/>
          </a:xfrm>
        </p:spPr>
        <p:txBody>
          <a:bodyPr>
            <a:normAutofit fontScale="90000"/>
          </a:bodyPr>
          <a:lstStyle/>
          <a:p>
            <a:r>
              <a:rPr lang="en-US" dirty="0"/>
              <a:t>Product </a:t>
            </a:r>
            <a:r>
              <a:rPr lang="en-US" dirty="0" err="1"/>
              <a:t>Mgmt</a:t>
            </a:r>
            <a:r>
              <a:rPr lang="en-US" dirty="0"/>
              <a:t> facilitates prioritization with delivery organization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238280" y="1772167"/>
            <a:ext cx="5383212" cy="40772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Cross BU / COE involvement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Increases communication and improves alignment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Quarterly review of proposed priorities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Gain agreement from key stakeholders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555413" y="6572250"/>
            <a:ext cx="633412" cy="184150"/>
          </a:xfrm>
          <a:prstGeom prst="rect">
            <a:avLst/>
          </a:prstGeom>
        </p:spPr>
        <p:txBody>
          <a:bodyPr/>
          <a:lstStyle/>
          <a:p>
            <a:fld id="{1319343E-4AC1-40A1-AB9F-B916E3724C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ontent Placeholder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50870060"/>
              </p:ext>
            </p:extLst>
          </p:nvPr>
        </p:nvGraphicFramePr>
        <p:xfrm>
          <a:off x="1595864" y="1421799"/>
          <a:ext cx="3619603" cy="4337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03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5AC1-96DC-C547-B87D-238FA044E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492" y="1132466"/>
            <a:ext cx="11101989" cy="4477499"/>
          </a:xfrm>
        </p:spPr>
        <p:txBody>
          <a:bodyPr/>
          <a:lstStyle/>
          <a:p>
            <a:pPr algn="l"/>
            <a:r>
              <a:rPr lang="en-US" sz="4000" dirty="0"/>
              <a:t>For (customers)</a:t>
            </a:r>
            <a:br>
              <a:rPr lang="en-US" sz="4000" dirty="0"/>
            </a:br>
            <a:r>
              <a:rPr lang="en-US" sz="4000" dirty="0"/>
              <a:t>Who (do something)</a:t>
            </a:r>
            <a:br>
              <a:rPr lang="en-US" sz="4000" dirty="0"/>
            </a:br>
            <a:r>
              <a:rPr lang="en-US" sz="4000" dirty="0"/>
              <a:t>The (solution)</a:t>
            </a:r>
            <a:br>
              <a:rPr lang="en-US" sz="4000" dirty="0"/>
            </a:br>
            <a:r>
              <a:rPr lang="en-US" sz="4000" dirty="0"/>
              <a:t>is a (how)</a:t>
            </a:r>
            <a:br>
              <a:rPr lang="en-US" sz="4000" dirty="0"/>
            </a:br>
            <a:r>
              <a:rPr lang="en-US" sz="4000" dirty="0"/>
              <a:t>that (provides some value)</a:t>
            </a:r>
            <a:br>
              <a:rPr lang="en-US" sz="4000" dirty="0"/>
            </a:br>
            <a:r>
              <a:rPr lang="en-US" sz="4000" dirty="0"/>
              <a:t>Unlike (competition or current solution)</a:t>
            </a:r>
            <a:br>
              <a:rPr lang="en-US" sz="4000" dirty="0"/>
            </a:br>
            <a:r>
              <a:rPr lang="en-US" sz="4000" dirty="0"/>
              <a:t>Our solution (does something better, why?)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1CFD8B-21E1-7946-B004-3C4012E3E4DB}"/>
              </a:ext>
            </a:extLst>
          </p:cNvPr>
          <p:cNvSpPr txBox="1">
            <a:spLocks/>
          </p:cNvSpPr>
          <p:nvPr/>
        </p:nvSpPr>
        <p:spPr>
          <a:xfrm>
            <a:off x="519503" y="168643"/>
            <a:ext cx="11266097" cy="12531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7500"/>
          </a:bodyPr>
          <a:lstStyle>
            <a:lvl1pPr algn="ctr" defTabSz="1218428" rtl="0" eaLnBrk="1" latinLnBrk="0" hangingPunct="1">
              <a:spcBef>
                <a:spcPct val="0"/>
              </a:spcBef>
              <a:buNone/>
              <a:defRPr lang="en-US" altLang="en-US" sz="48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Epic Description</a:t>
            </a:r>
          </a:p>
        </p:txBody>
      </p:sp>
    </p:spTree>
    <p:extLst>
      <p:ext uri="{BB962C8B-B14F-4D97-AF65-F5344CB8AC3E}">
        <p14:creationId xmlns:p14="http://schemas.microsoft.com/office/powerpoint/2010/main" val="242698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38AFE7-0D6C-B541-BA58-DE997E0E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Kanban's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6585DF-2BFF-3E42-B723-6FF2B3DB0D00}"/>
              </a:ext>
            </a:extLst>
          </p:cNvPr>
          <p:cNvSpPr/>
          <p:nvPr/>
        </p:nvSpPr>
        <p:spPr>
          <a:xfrm>
            <a:off x="1389888" y="1226656"/>
            <a:ext cx="4742688" cy="9753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F30469-7477-FB42-9F7F-506C6134266F}"/>
              </a:ext>
            </a:extLst>
          </p:cNvPr>
          <p:cNvSpPr txBox="1"/>
          <p:nvPr/>
        </p:nvSpPr>
        <p:spPr>
          <a:xfrm>
            <a:off x="1597152" y="1458305"/>
            <a:ext cx="49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5541E-8B7B-124A-AC27-FC67083038BC}"/>
              </a:ext>
            </a:extLst>
          </p:cNvPr>
          <p:cNvSpPr txBox="1"/>
          <p:nvPr/>
        </p:nvSpPr>
        <p:spPr>
          <a:xfrm>
            <a:off x="2304288" y="1468115"/>
            <a:ext cx="890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Prioritized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CCF0A-D6FD-104B-991F-D3079C5F0BFE}"/>
              </a:ext>
            </a:extLst>
          </p:cNvPr>
          <p:cNvSpPr txBox="1"/>
          <p:nvPr/>
        </p:nvSpPr>
        <p:spPr>
          <a:xfrm>
            <a:off x="3626086" y="1468115"/>
            <a:ext cx="804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A90ED-626B-0D44-A5DA-B48362B2766C}"/>
              </a:ext>
            </a:extLst>
          </p:cNvPr>
          <p:cNvSpPr txBox="1"/>
          <p:nvPr/>
        </p:nvSpPr>
        <p:spPr>
          <a:xfrm>
            <a:off x="4830563" y="1468115"/>
            <a:ext cx="49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Done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97413D-7398-A64E-9826-30D77F340BA7}"/>
              </a:ext>
            </a:extLst>
          </p:cNvPr>
          <p:cNvCxnSpPr/>
          <p:nvPr/>
        </p:nvCxnSpPr>
        <p:spPr>
          <a:xfrm>
            <a:off x="2206752" y="1458305"/>
            <a:ext cx="0" cy="52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EFF40F-E772-BD4C-B6A8-6C980BD560B0}"/>
              </a:ext>
            </a:extLst>
          </p:cNvPr>
          <p:cNvCxnSpPr/>
          <p:nvPr/>
        </p:nvCxnSpPr>
        <p:spPr>
          <a:xfrm>
            <a:off x="3358896" y="1468115"/>
            <a:ext cx="0" cy="52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CFA342-1C0D-5F49-960D-6EF45BCC1550}"/>
              </a:ext>
            </a:extLst>
          </p:cNvPr>
          <p:cNvCxnSpPr/>
          <p:nvPr/>
        </p:nvCxnSpPr>
        <p:spPr>
          <a:xfrm>
            <a:off x="4651248" y="1468114"/>
            <a:ext cx="0" cy="52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C8761FE-5DD2-2A42-86F5-611FFBE1AF97}"/>
              </a:ext>
            </a:extLst>
          </p:cNvPr>
          <p:cNvSpPr/>
          <p:nvPr/>
        </p:nvSpPr>
        <p:spPr>
          <a:xfrm>
            <a:off x="1566673" y="1730241"/>
            <a:ext cx="499872" cy="164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34DD286-764C-2344-9962-36DB5D2D1BA8}"/>
              </a:ext>
            </a:extLst>
          </p:cNvPr>
          <p:cNvSpPr/>
          <p:nvPr/>
        </p:nvSpPr>
        <p:spPr>
          <a:xfrm>
            <a:off x="2462784" y="1730241"/>
            <a:ext cx="499872" cy="164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062C4DC-00A2-D54C-A120-46747D03EE77}"/>
              </a:ext>
            </a:extLst>
          </p:cNvPr>
          <p:cNvSpPr/>
          <p:nvPr/>
        </p:nvSpPr>
        <p:spPr>
          <a:xfrm>
            <a:off x="2659639" y="1966406"/>
            <a:ext cx="499872" cy="164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CB602D2-AC5F-9F4B-8AB8-23013B17BDC2}"/>
              </a:ext>
            </a:extLst>
          </p:cNvPr>
          <p:cNvSpPr/>
          <p:nvPr/>
        </p:nvSpPr>
        <p:spPr>
          <a:xfrm>
            <a:off x="3669792" y="1730241"/>
            <a:ext cx="499872" cy="164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E4EAEE3-3B7C-BE4D-A87D-9D77762D1EE8}"/>
              </a:ext>
            </a:extLst>
          </p:cNvPr>
          <p:cNvSpPr/>
          <p:nvPr/>
        </p:nvSpPr>
        <p:spPr>
          <a:xfrm>
            <a:off x="3115874" y="2867505"/>
            <a:ext cx="4742688" cy="9753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C02457-931C-C949-88FD-41F3B7E131E6}"/>
              </a:ext>
            </a:extLst>
          </p:cNvPr>
          <p:cNvSpPr txBox="1"/>
          <p:nvPr/>
        </p:nvSpPr>
        <p:spPr>
          <a:xfrm>
            <a:off x="3323138" y="3099154"/>
            <a:ext cx="49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21066-B90A-B445-9B55-493B4FF8AD94}"/>
              </a:ext>
            </a:extLst>
          </p:cNvPr>
          <p:cNvSpPr txBox="1"/>
          <p:nvPr/>
        </p:nvSpPr>
        <p:spPr>
          <a:xfrm>
            <a:off x="4030274" y="3108964"/>
            <a:ext cx="890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Prioritized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EB23C-7C17-5148-8889-B76F88F6A1EC}"/>
              </a:ext>
            </a:extLst>
          </p:cNvPr>
          <p:cNvSpPr txBox="1"/>
          <p:nvPr/>
        </p:nvSpPr>
        <p:spPr>
          <a:xfrm>
            <a:off x="5352072" y="3108964"/>
            <a:ext cx="804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 Process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2AA043-5091-9248-8037-7F7D5E459976}"/>
              </a:ext>
            </a:extLst>
          </p:cNvPr>
          <p:cNvSpPr txBox="1"/>
          <p:nvPr/>
        </p:nvSpPr>
        <p:spPr>
          <a:xfrm>
            <a:off x="6556549" y="3108964"/>
            <a:ext cx="49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Done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B2CAE6-F8FC-5749-B1CF-74B4A69F84AE}"/>
              </a:ext>
            </a:extLst>
          </p:cNvPr>
          <p:cNvCxnSpPr/>
          <p:nvPr/>
        </p:nvCxnSpPr>
        <p:spPr>
          <a:xfrm>
            <a:off x="3932738" y="3099154"/>
            <a:ext cx="0" cy="52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A3C7AB-90DA-6E46-898B-CAE60FA81EB3}"/>
              </a:ext>
            </a:extLst>
          </p:cNvPr>
          <p:cNvCxnSpPr/>
          <p:nvPr/>
        </p:nvCxnSpPr>
        <p:spPr>
          <a:xfrm>
            <a:off x="5084882" y="3108964"/>
            <a:ext cx="0" cy="52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CD62E1B-C21E-F540-972E-8B195694EEAB}"/>
              </a:ext>
            </a:extLst>
          </p:cNvPr>
          <p:cNvCxnSpPr/>
          <p:nvPr/>
        </p:nvCxnSpPr>
        <p:spPr>
          <a:xfrm>
            <a:off x="6377234" y="3108963"/>
            <a:ext cx="0" cy="52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CF62B67-83B0-2E4A-B25C-37543C546BDE}"/>
              </a:ext>
            </a:extLst>
          </p:cNvPr>
          <p:cNvSpPr/>
          <p:nvPr/>
        </p:nvSpPr>
        <p:spPr>
          <a:xfrm>
            <a:off x="4179627" y="3423475"/>
            <a:ext cx="499872" cy="16403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C6BACD8-C242-714B-9855-8887D9347512}"/>
              </a:ext>
            </a:extLst>
          </p:cNvPr>
          <p:cNvSpPr/>
          <p:nvPr/>
        </p:nvSpPr>
        <p:spPr>
          <a:xfrm>
            <a:off x="6568063" y="3411319"/>
            <a:ext cx="499872" cy="16403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632693A-9BCF-F84D-BBC7-2FF874E4E5DF}"/>
              </a:ext>
            </a:extLst>
          </p:cNvPr>
          <p:cNvSpPr/>
          <p:nvPr/>
        </p:nvSpPr>
        <p:spPr>
          <a:xfrm>
            <a:off x="5305373" y="3621084"/>
            <a:ext cx="499872" cy="16403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85AAE6B-368A-BD43-9622-455F8E1FECF4}"/>
              </a:ext>
            </a:extLst>
          </p:cNvPr>
          <p:cNvSpPr/>
          <p:nvPr/>
        </p:nvSpPr>
        <p:spPr>
          <a:xfrm>
            <a:off x="5395778" y="3371090"/>
            <a:ext cx="499872" cy="16403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BC2F8F5-3625-5143-870E-A6DFCFDD58E1}"/>
              </a:ext>
            </a:extLst>
          </p:cNvPr>
          <p:cNvSpPr/>
          <p:nvPr/>
        </p:nvSpPr>
        <p:spPr>
          <a:xfrm>
            <a:off x="5054402" y="4496612"/>
            <a:ext cx="4742688" cy="9753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AE2A75-B117-B348-9F2C-23A6E409DFC5}"/>
              </a:ext>
            </a:extLst>
          </p:cNvPr>
          <p:cNvSpPr txBox="1"/>
          <p:nvPr/>
        </p:nvSpPr>
        <p:spPr>
          <a:xfrm>
            <a:off x="5261666" y="4728261"/>
            <a:ext cx="49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67062B-013B-1447-A2A4-E0C5780015C2}"/>
              </a:ext>
            </a:extLst>
          </p:cNvPr>
          <p:cNvSpPr txBox="1"/>
          <p:nvPr/>
        </p:nvSpPr>
        <p:spPr>
          <a:xfrm>
            <a:off x="5968802" y="4738071"/>
            <a:ext cx="890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Prioritized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3C88B5-A75E-CD4E-96F3-F34CFCBFAFC2}"/>
              </a:ext>
            </a:extLst>
          </p:cNvPr>
          <p:cNvSpPr txBox="1"/>
          <p:nvPr/>
        </p:nvSpPr>
        <p:spPr>
          <a:xfrm>
            <a:off x="7290600" y="4738071"/>
            <a:ext cx="804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In Process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86BFDA-47E9-B14B-84C2-BAD911D2CDFF}"/>
              </a:ext>
            </a:extLst>
          </p:cNvPr>
          <p:cNvSpPr txBox="1"/>
          <p:nvPr/>
        </p:nvSpPr>
        <p:spPr>
          <a:xfrm>
            <a:off x="8495077" y="4738071"/>
            <a:ext cx="499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Done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C979EA-77DE-4343-9B1A-D25476D4AC35}"/>
              </a:ext>
            </a:extLst>
          </p:cNvPr>
          <p:cNvCxnSpPr/>
          <p:nvPr/>
        </p:nvCxnSpPr>
        <p:spPr>
          <a:xfrm>
            <a:off x="5871266" y="4728261"/>
            <a:ext cx="0" cy="52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3544EC-71BA-794F-BA99-A42D4B31A4C7}"/>
              </a:ext>
            </a:extLst>
          </p:cNvPr>
          <p:cNvCxnSpPr/>
          <p:nvPr/>
        </p:nvCxnSpPr>
        <p:spPr>
          <a:xfrm>
            <a:off x="7023410" y="4738071"/>
            <a:ext cx="0" cy="52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5DD949-AB1D-C640-8671-A717AAF63C28}"/>
              </a:ext>
            </a:extLst>
          </p:cNvPr>
          <p:cNvCxnSpPr/>
          <p:nvPr/>
        </p:nvCxnSpPr>
        <p:spPr>
          <a:xfrm>
            <a:off x="8315762" y="4738070"/>
            <a:ext cx="0" cy="524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5F2FA7F-1840-FC49-8222-7BE4BB69A550}"/>
              </a:ext>
            </a:extLst>
          </p:cNvPr>
          <p:cNvSpPr/>
          <p:nvPr/>
        </p:nvSpPr>
        <p:spPr>
          <a:xfrm>
            <a:off x="6118155" y="5052582"/>
            <a:ext cx="499872" cy="1640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D29831CE-7A10-C14C-96F7-29C16E56FC60}"/>
              </a:ext>
            </a:extLst>
          </p:cNvPr>
          <p:cNvSpPr/>
          <p:nvPr/>
        </p:nvSpPr>
        <p:spPr>
          <a:xfrm>
            <a:off x="8506591" y="5040426"/>
            <a:ext cx="499872" cy="1640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787EAA4-3617-C24C-84FB-A6832DDF1193}"/>
              </a:ext>
            </a:extLst>
          </p:cNvPr>
          <p:cNvSpPr/>
          <p:nvPr/>
        </p:nvSpPr>
        <p:spPr>
          <a:xfrm>
            <a:off x="7243901" y="5250191"/>
            <a:ext cx="499872" cy="1640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F7A71F1-7607-9047-8113-FA26DA734C2F}"/>
              </a:ext>
            </a:extLst>
          </p:cNvPr>
          <p:cNvSpPr/>
          <p:nvPr/>
        </p:nvSpPr>
        <p:spPr>
          <a:xfrm>
            <a:off x="5212898" y="5033282"/>
            <a:ext cx="499872" cy="16403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FD604004-24F6-FD40-97C4-3DB2D47280C1}"/>
              </a:ext>
            </a:extLst>
          </p:cNvPr>
          <p:cNvSpPr/>
          <p:nvPr/>
        </p:nvSpPr>
        <p:spPr>
          <a:xfrm rot="1162041">
            <a:off x="3701809" y="2168002"/>
            <a:ext cx="207264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8F475B5A-C08C-8C45-8C7E-FEA5A247425B}"/>
              </a:ext>
            </a:extLst>
          </p:cNvPr>
          <p:cNvSpPr/>
          <p:nvPr/>
        </p:nvSpPr>
        <p:spPr>
          <a:xfrm rot="1162041">
            <a:off x="5398566" y="3873862"/>
            <a:ext cx="207264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A39C1C-C332-6647-B049-1923AE675052}"/>
              </a:ext>
            </a:extLst>
          </p:cNvPr>
          <p:cNvSpPr txBox="1"/>
          <p:nvPr/>
        </p:nvSpPr>
        <p:spPr>
          <a:xfrm>
            <a:off x="6413810" y="1226656"/>
            <a:ext cx="2581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Epics at Portfolio Level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D6B2AE-0957-2F49-9B41-B8C6F545D4BF}"/>
              </a:ext>
            </a:extLst>
          </p:cNvPr>
          <p:cNvSpPr txBox="1"/>
          <p:nvPr/>
        </p:nvSpPr>
        <p:spPr>
          <a:xfrm>
            <a:off x="8294317" y="2929876"/>
            <a:ext cx="3005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Features at Program Level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0A79AC-874C-C541-8936-47D1A1C77907}"/>
              </a:ext>
            </a:extLst>
          </p:cNvPr>
          <p:cNvSpPr txBox="1"/>
          <p:nvPr/>
        </p:nvSpPr>
        <p:spPr>
          <a:xfrm>
            <a:off x="1865963" y="4583233"/>
            <a:ext cx="2581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Stories at Team Level</a:t>
            </a:r>
          </a:p>
        </p:txBody>
      </p:sp>
    </p:spTree>
    <p:extLst>
      <p:ext uri="{BB962C8B-B14F-4D97-AF65-F5344CB8AC3E}">
        <p14:creationId xmlns:p14="http://schemas.microsoft.com/office/powerpoint/2010/main" val="34515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Backlog Prioritization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2A2DB83-6AD5-4F4D-834B-7C0ECF54A2B0}"/>
              </a:ext>
            </a:extLst>
          </p:cNvPr>
          <p:cNvSpPr/>
          <p:nvPr/>
        </p:nvSpPr>
        <p:spPr>
          <a:xfrm>
            <a:off x="581484" y="2065867"/>
            <a:ext cx="10978025" cy="22521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6D1BC-F526-8E43-9B88-E8694397670F}"/>
              </a:ext>
            </a:extLst>
          </p:cNvPr>
          <p:cNvSpPr txBox="1"/>
          <p:nvPr/>
        </p:nvSpPr>
        <p:spPr>
          <a:xfrm>
            <a:off x="812800" y="2252133"/>
            <a:ext cx="999067" cy="47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33317C-063D-124F-BF54-527C4A9CB3C0}"/>
              </a:ext>
            </a:extLst>
          </p:cNvPr>
          <p:cNvSpPr txBox="1"/>
          <p:nvPr/>
        </p:nvSpPr>
        <p:spPr>
          <a:xfrm>
            <a:off x="1811866" y="2252133"/>
            <a:ext cx="17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72F636-96D5-0142-9266-A2BF7743AB14}"/>
              </a:ext>
            </a:extLst>
          </p:cNvPr>
          <p:cNvSpPr txBox="1"/>
          <p:nvPr/>
        </p:nvSpPr>
        <p:spPr>
          <a:xfrm>
            <a:off x="3555999" y="2235199"/>
            <a:ext cx="177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Acceptance Criteria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29908-AEFF-154F-B8E5-5E41B5BB19A2}"/>
              </a:ext>
            </a:extLst>
          </p:cNvPr>
          <p:cNvSpPr txBox="1"/>
          <p:nvPr/>
        </p:nvSpPr>
        <p:spPr>
          <a:xfrm>
            <a:off x="5300131" y="2347498"/>
            <a:ext cx="999067" cy="47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Sized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A66E25-F5D6-0545-9DB1-537BEC62CD3E}"/>
              </a:ext>
            </a:extLst>
          </p:cNvPr>
          <p:cNvSpPr txBox="1"/>
          <p:nvPr/>
        </p:nvSpPr>
        <p:spPr>
          <a:xfrm>
            <a:off x="6231201" y="2359967"/>
            <a:ext cx="99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WSJF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AC3DA-808C-914D-88F9-264BD033700C}"/>
              </a:ext>
            </a:extLst>
          </p:cNvPr>
          <p:cNvSpPr txBox="1"/>
          <p:nvPr/>
        </p:nvSpPr>
        <p:spPr>
          <a:xfrm>
            <a:off x="7227423" y="2298299"/>
            <a:ext cx="1473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Prioritized Next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CACBAB-4E93-6C40-9ED2-737B0378E957}"/>
              </a:ext>
            </a:extLst>
          </p:cNvPr>
          <p:cNvSpPr txBox="1"/>
          <p:nvPr/>
        </p:nvSpPr>
        <p:spPr>
          <a:xfrm>
            <a:off x="8700888" y="2310768"/>
            <a:ext cx="1275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Process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07C0BB-96AC-6144-B5E4-9511EFEFAAE0}"/>
              </a:ext>
            </a:extLst>
          </p:cNvPr>
          <p:cNvSpPr txBox="1"/>
          <p:nvPr/>
        </p:nvSpPr>
        <p:spPr>
          <a:xfrm>
            <a:off x="10094777" y="2347498"/>
            <a:ext cx="999067" cy="47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E41760-23C5-C34E-BD9D-FB4EED40A936}"/>
              </a:ext>
            </a:extLst>
          </p:cNvPr>
          <p:cNvCxnSpPr>
            <a:stCxn id="8" idx="1"/>
          </p:cNvCxnSpPr>
          <p:nvPr/>
        </p:nvCxnSpPr>
        <p:spPr>
          <a:xfrm>
            <a:off x="1811866" y="2482966"/>
            <a:ext cx="0" cy="1428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89C640-977F-694F-9383-57E310FC3E69}"/>
              </a:ext>
            </a:extLst>
          </p:cNvPr>
          <p:cNvCxnSpPr/>
          <p:nvPr/>
        </p:nvCxnSpPr>
        <p:spPr>
          <a:xfrm>
            <a:off x="3555999" y="2482966"/>
            <a:ext cx="0" cy="1428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ED8597-F7E8-204F-BF92-80C59ECC389A}"/>
              </a:ext>
            </a:extLst>
          </p:cNvPr>
          <p:cNvCxnSpPr/>
          <p:nvPr/>
        </p:nvCxnSpPr>
        <p:spPr>
          <a:xfrm>
            <a:off x="5334000" y="2477617"/>
            <a:ext cx="0" cy="1428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022458-2C5D-C14C-BFDC-75937D704974}"/>
              </a:ext>
            </a:extLst>
          </p:cNvPr>
          <p:cNvCxnSpPr/>
          <p:nvPr/>
        </p:nvCxnSpPr>
        <p:spPr>
          <a:xfrm>
            <a:off x="6231201" y="2477617"/>
            <a:ext cx="0" cy="1428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75E899-2DB6-C640-9E38-40BC269E32BC}"/>
              </a:ext>
            </a:extLst>
          </p:cNvPr>
          <p:cNvCxnSpPr/>
          <p:nvPr/>
        </p:nvCxnSpPr>
        <p:spPr>
          <a:xfrm>
            <a:off x="7227423" y="2477617"/>
            <a:ext cx="0" cy="1428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860C84-8E02-FC43-A001-6B7388E62559}"/>
              </a:ext>
            </a:extLst>
          </p:cNvPr>
          <p:cNvCxnSpPr/>
          <p:nvPr/>
        </p:nvCxnSpPr>
        <p:spPr>
          <a:xfrm>
            <a:off x="8700888" y="2489200"/>
            <a:ext cx="0" cy="1428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C77774-FD93-CE43-9C6E-2CD3C4B5386A}"/>
              </a:ext>
            </a:extLst>
          </p:cNvPr>
          <p:cNvCxnSpPr/>
          <p:nvPr/>
        </p:nvCxnSpPr>
        <p:spPr>
          <a:xfrm>
            <a:off x="9979951" y="2477617"/>
            <a:ext cx="0" cy="1428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8009176-9C1D-9A49-8D8B-206C96DDFC53}"/>
              </a:ext>
            </a:extLst>
          </p:cNvPr>
          <p:cNvSpPr/>
          <p:nvPr/>
        </p:nvSpPr>
        <p:spPr>
          <a:xfrm>
            <a:off x="749002" y="2857437"/>
            <a:ext cx="846667" cy="30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ysClr val="windowText" lastClr="000000"/>
                  </a:solidFill>
                </a:ln>
              </a:rPr>
              <a:t>Feature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3645660-E05C-2249-9DCC-165CC6FFB72A}"/>
              </a:ext>
            </a:extLst>
          </p:cNvPr>
          <p:cNvSpPr/>
          <p:nvPr/>
        </p:nvSpPr>
        <p:spPr>
          <a:xfrm>
            <a:off x="2188070" y="2895853"/>
            <a:ext cx="846667" cy="30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ysClr val="windowText" lastClr="000000"/>
                  </a:solidFill>
                </a:ln>
              </a:rPr>
              <a:t>Feature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0D31358-A8F6-C042-864C-23DD0C9C6522}"/>
              </a:ext>
            </a:extLst>
          </p:cNvPr>
          <p:cNvSpPr/>
          <p:nvPr/>
        </p:nvSpPr>
        <p:spPr>
          <a:xfrm>
            <a:off x="6327369" y="3309593"/>
            <a:ext cx="846667" cy="30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ysClr val="windowText" lastClr="000000"/>
                  </a:solidFill>
                </a:ln>
              </a:rPr>
              <a:t>Feature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A239E2B-2A3C-624D-A7CD-252D34C68F79}"/>
              </a:ext>
            </a:extLst>
          </p:cNvPr>
          <p:cNvSpPr/>
          <p:nvPr/>
        </p:nvSpPr>
        <p:spPr>
          <a:xfrm>
            <a:off x="3815695" y="3129296"/>
            <a:ext cx="846667" cy="30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ysClr val="windowText" lastClr="000000"/>
                  </a:solidFill>
                </a:ln>
              </a:rPr>
              <a:t>Feature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A24F7DB-9EE9-B644-8B22-42996B6BD2D5}"/>
              </a:ext>
            </a:extLst>
          </p:cNvPr>
          <p:cNvSpPr/>
          <p:nvPr/>
        </p:nvSpPr>
        <p:spPr>
          <a:xfrm>
            <a:off x="697379" y="3326051"/>
            <a:ext cx="846667" cy="30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ysClr val="windowText" lastClr="000000"/>
                  </a:solidFill>
                </a:ln>
              </a:rPr>
              <a:t>Feature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A9604A2-920A-8A4C-AE55-E38C57073582}"/>
              </a:ext>
            </a:extLst>
          </p:cNvPr>
          <p:cNvSpPr/>
          <p:nvPr/>
        </p:nvSpPr>
        <p:spPr>
          <a:xfrm>
            <a:off x="8918643" y="3129296"/>
            <a:ext cx="846667" cy="30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ysClr val="windowText" lastClr="000000"/>
                  </a:solidFill>
                </a:ln>
              </a:rPr>
              <a:t>Feature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242030-15DF-CD49-8A51-19D8F36C1B0B}"/>
              </a:ext>
            </a:extLst>
          </p:cNvPr>
          <p:cNvSpPr/>
          <p:nvPr/>
        </p:nvSpPr>
        <p:spPr>
          <a:xfrm>
            <a:off x="8912424" y="3633715"/>
            <a:ext cx="846667" cy="30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ysClr val="windowText" lastClr="000000"/>
                  </a:solidFill>
                </a:ln>
              </a:rPr>
              <a:t>Feature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32BB930-7F4B-2F44-9C2B-8BECBA3A8ED9}"/>
              </a:ext>
            </a:extLst>
          </p:cNvPr>
          <p:cNvSpPr/>
          <p:nvPr/>
        </p:nvSpPr>
        <p:spPr>
          <a:xfrm>
            <a:off x="6304197" y="2916514"/>
            <a:ext cx="846667" cy="30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ysClr val="windowText" lastClr="000000"/>
                  </a:solidFill>
                </a:ln>
              </a:rPr>
              <a:t>Feature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4E7BB59-334B-BE49-ACC6-0614A71FAE4C}"/>
              </a:ext>
            </a:extLst>
          </p:cNvPr>
          <p:cNvSpPr/>
          <p:nvPr/>
        </p:nvSpPr>
        <p:spPr>
          <a:xfrm>
            <a:off x="7458566" y="3129296"/>
            <a:ext cx="846667" cy="30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ysClr val="windowText" lastClr="000000"/>
                  </a:solidFill>
                </a:ln>
              </a:rPr>
              <a:t>Feature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EA946AF-B301-8748-89ED-6435CFF642BA}"/>
              </a:ext>
            </a:extLst>
          </p:cNvPr>
          <p:cNvSpPr/>
          <p:nvPr/>
        </p:nvSpPr>
        <p:spPr>
          <a:xfrm>
            <a:off x="798843" y="3802839"/>
            <a:ext cx="846667" cy="30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ysClr val="windowText" lastClr="000000"/>
                  </a:solidFill>
                </a:ln>
              </a:rPr>
              <a:t>Feature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0A0DF44-54A2-CF4C-A706-045DB603E2E8}"/>
              </a:ext>
            </a:extLst>
          </p:cNvPr>
          <p:cNvSpPr/>
          <p:nvPr/>
        </p:nvSpPr>
        <p:spPr>
          <a:xfrm>
            <a:off x="7690583" y="3569816"/>
            <a:ext cx="846667" cy="30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n>
                  <a:solidFill>
                    <a:sysClr val="windowText" lastClr="000000"/>
                  </a:solidFill>
                </a:ln>
              </a:rPr>
              <a:t>Feature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BA9125-827A-FD42-9156-1DFFD3A5A164}"/>
              </a:ext>
            </a:extLst>
          </p:cNvPr>
          <p:cNvSpPr txBox="1"/>
          <p:nvPr/>
        </p:nvSpPr>
        <p:spPr>
          <a:xfrm>
            <a:off x="8082899" y="4721030"/>
            <a:ext cx="1396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Meets definition of ready</a:t>
            </a: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67A3867B-7C37-4B48-86F8-5A7CFEB07858}"/>
              </a:ext>
            </a:extLst>
          </p:cNvPr>
          <p:cNvSpPr/>
          <p:nvPr/>
        </p:nvSpPr>
        <p:spPr>
          <a:xfrm rot="19976021">
            <a:off x="7512868" y="4488529"/>
            <a:ext cx="291701" cy="771651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4498AE6-9282-F941-B8D3-2CE6805E7E7B}"/>
              </a:ext>
            </a:extLst>
          </p:cNvPr>
          <p:cNvSpPr/>
          <p:nvPr/>
        </p:nvSpPr>
        <p:spPr>
          <a:xfrm>
            <a:off x="1405467" y="1117047"/>
            <a:ext cx="5046133" cy="4504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(and isn’t)  prioritized?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33FBA1-2B88-2840-BE06-6D3CBFC82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56065"/>
              </p:ext>
            </p:extLst>
          </p:nvPr>
        </p:nvGraphicFramePr>
        <p:xfrm>
          <a:off x="1794934" y="1388533"/>
          <a:ext cx="4182534" cy="3973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178">
                  <a:extLst>
                    <a:ext uri="{9D8B030D-6E8A-4147-A177-3AD203B41FA5}">
                      <a16:colId xmlns:a16="http://schemas.microsoft.com/office/drawing/2014/main" val="1114310800"/>
                    </a:ext>
                  </a:extLst>
                </a:gridCol>
                <a:gridCol w="1394178">
                  <a:extLst>
                    <a:ext uri="{9D8B030D-6E8A-4147-A177-3AD203B41FA5}">
                      <a16:colId xmlns:a16="http://schemas.microsoft.com/office/drawing/2014/main" val="1325069081"/>
                    </a:ext>
                  </a:extLst>
                </a:gridCol>
                <a:gridCol w="1394178">
                  <a:extLst>
                    <a:ext uri="{9D8B030D-6E8A-4147-A177-3AD203B41FA5}">
                      <a16:colId xmlns:a16="http://schemas.microsoft.com/office/drawing/2014/main" val="3395654091"/>
                    </a:ext>
                  </a:extLst>
                </a:gridCol>
              </a:tblGrid>
              <a:tr h="26972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Size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WSJF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129889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21.0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343753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6.5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67398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6.0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11170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5.0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98973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5.0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09023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81401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3483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037371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31247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46694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4754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808711"/>
                  </a:ext>
                </a:extLst>
              </a:tr>
              <a:tr h="269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Feature 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j-lt"/>
                        </a:rPr>
                        <a:t>130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0.8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816612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222D2F-B06F-4F4B-AC10-2F7E927EC909}"/>
              </a:ext>
            </a:extLst>
          </p:cNvPr>
          <p:cNvCxnSpPr>
            <a:cxnSpLocks/>
          </p:cNvCxnSpPr>
          <p:nvPr/>
        </p:nvCxnSpPr>
        <p:spPr>
          <a:xfrm>
            <a:off x="1405467" y="3098799"/>
            <a:ext cx="5046133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1281AA-4BE4-6843-9237-08E751324EC3}"/>
              </a:ext>
            </a:extLst>
          </p:cNvPr>
          <p:cNvSpPr txBox="1"/>
          <p:nvPr/>
        </p:nvSpPr>
        <p:spPr>
          <a:xfrm>
            <a:off x="7128934" y="117674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Based on this example the program has capacity for 100 points forcing the line to be drawn after Feature 8 for the quarter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6E6E4-A2F1-EA49-981D-10CBC0D7E3C4}"/>
              </a:ext>
            </a:extLst>
          </p:cNvPr>
          <p:cNvSpPr txBox="1"/>
          <p:nvPr/>
        </p:nvSpPr>
        <p:spPr>
          <a:xfrm>
            <a:off x="7128934" y="3344757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will become a basis for tradeoff discussions regarding priority, to put something else “in” something has to come “out”</a:t>
            </a:r>
          </a:p>
        </p:txBody>
      </p:sp>
    </p:spTree>
    <p:extLst>
      <p:ext uri="{BB962C8B-B14F-4D97-AF65-F5344CB8AC3E}">
        <p14:creationId xmlns:p14="http://schemas.microsoft.com/office/powerpoint/2010/main" val="190911763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22674</TotalTime>
  <Words>375</Words>
  <Application>Microsoft Macintosh PowerPoint</Application>
  <PresentationFormat>Custom</PresentationFormat>
  <Paragraphs>158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Century Gothic</vt:lpstr>
      <vt:lpstr>Segoe UI Symbol</vt:lpstr>
      <vt:lpstr>2_Office Theme</vt:lpstr>
      <vt:lpstr>Program Prioritization</vt:lpstr>
      <vt:lpstr>Prioritization Process</vt:lpstr>
      <vt:lpstr>Product Roadmap</vt:lpstr>
      <vt:lpstr>PowerPoint Presentation</vt:lpstr>
      <vt:lpstr>Product Mgmt facilitates prioritization with delivery organization</vt:lpstr>
      <vt:lpstr>For (customers) Who (do something) The (solution) is a (how) that (provides some value) Unlike (competition or current solution) Our solution (does something better, why?) </vt:lpstr>
      <vt:lpstr>Connected Kanban's</vt:lpstr>
      <vt:lpstr>Backlog Prioritization</vt:lpstr>
      <vt:lpstr>What is (and isn’t)  prioritized?</vt:lpstr>
      <vt:lpstr>PI Planning Event</vt:lpstr>
      <vt:lpstr>Post PI Planning Program Board</vt:lpstr>
    </vt:vector>
  </TitlesOfParts>
  <Company>AutoTrader.com</Company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Givens, Kristen W (AT - Atlanta)</dc:creator>
  <cp:lastModifiedBy>Daniel Presten</cp:lastModifiedBy>
  <cp:revision>1606</cp:revision>
  <cp:lastPrinted>2016-10-25T15:44:14Z</cp:lastPrinted>
  <dcterms:created xsi:type="dcterms:W3CDTF">2015-02-03T12:55:58Z</dcterms:created>
  <dcterms:modified xsi:type="dcterms:W3CDTF">2018-07-24T19:03:43Z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https://fuel.coxautoinc.com</vt:lpwstr>
  </property>
  <property fmtid="{D5CDD505-2E9C-101B-9397-08002B2CF9AE}" pid="3" name="Offisync_UniqueId">
    <vt:lpwstr>103039</vt:lpwstr>
  </property>
  <property fmtid="{D5CDD505-2E9C-101B-9397-08002B2CF9AE}" pid="4" name="Jive_LatestUserAccountName">
    <vt:lpwstr>Bradley.Hugick@autotrader.com</vt:lpwstr>
  </property>
  <property fmtid="{D5CDD505-2E9C-101B-9397-08002B2CF9AE}" pid="5" name="Jive_VersionGuid">
    <vt:lpwstr>3c779ef3-a3dd-46f6-96b7-16b0ea8fb26e</vt:lpwstr>
  </property>
  <property fmtid="{D5CDD505-2E9C-101B-9397-08002B2CF9AE}" pid="6" name="Offisync_UpdateToken">
    <vt:lpwstr>1</vt:lpwstr>
  </property>
  <property fmtid="{D5CDD505-2E9C-101B-9397-08002B2CF9AE}" pid="7" name="Offisync_ServerID">
    <vt:lpwstr>3026ae12-889e-4625-806e-80135ccdbd7b</vt:lpwstr>
  </property>
</Properties>
</file>