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1" r:id="rId2"/>
  </p:sldMasterIdLst>
  <p:notesMasterIdLst>
    <p:notesMasterId r:id="rId13"/>
  </p:notesMasterIdLst>
  <p:sldIdLst>
    <p:sldId id="258" r:id="rId3"/>
    <p:sldId id="256" r:id="rId4"/>
    <p:sldId id="1052" r:id="rId5"/>
    <p:sldId id="279" r:id="rId6"/>
    <p:sldId id="1054" r:id="rId7"/>
    <p:sldId id="1051" r:id="rId8"/>
    <p:sldId id="1053" r:id="rId9"/>
    <p:sldId id="1055" r:id="rId10"/>
    <p:sldId id="1056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8"/>
    <p:restoredTop sz="63648" autoAdjust="0"/>
  </p:normalViewPr>
  <p:slideViewPr>
    <p:cSldViewPr>
      <p:cViewPr varScale="1">
        <p:scale>
          <a:sx n="106" d="100"/>
          <a:sy n="106" d="100"/>
        </p:scale>
        <p:origin x="197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9D295-84C1-46B2-9D90-0D3EDA3505EF}" type="datetimeFigureOut">
              <a:rPr lang="en-US" smtClean="0"/>
              <a:t>11/1/18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F8BD7-7F47-485F-9FCB-0413178EA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8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www.sharilevitin.com</a:t>
            </a:r>
            <a:r>
              <a:rPr lang="en-US" dirty="0"/>
              <a:t>/blog-news/sales-presentations/ask-more-questions/</a:t>
            </a:r>
          </a:p>
          <a:p>
            <a:r>
              <a:rPr lang="en-US" dirty="0"/>
              <a:t>https://</a:t>
            </a:r>
            <a:r>
              <a:rPr lang="en-US" dirty="0" err="1"/>
              <a:t>www.inc.com</a:t>
            </a:r>
            <a:r>
              <a:rPr lang="en-US" dirty="0"/>
              <a:t>/lee-</a:t>
            </a:r>
            <a:r>
              <a:rPr lang="en-US" dirty="0" err="1"/>
              <a:t>colan</a:t>
            </a:r>
            <a:r>
              <a:rPr lang="en-US"/>
              <a:t>/4-questions-great-leaders-ask.html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2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9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 and location of Daily Scrum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Testing strategy (unit, functional, integration, performance, stress,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 and infrastructure plans (shared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responsbilities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Team norms (be on time, respect estimates, help when needed,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address bugs/fires during Sprint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 Owner availability (phone, office hours, attendance in Daily Scrum)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Expectations of each role and how they will work together at each phase of the SDLC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81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 and location of Daily Scrum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Testing strategy (unit, functional, integration, performance, stress,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 and infrastructure plans (shared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responsbilities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Team norms (be on time, respect estimates, help when needed,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address bugs/fires during Sprint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Product Owner availability (phone, office hours, attendance in Daily Scrum)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Expectations of each role and how they will work together at each phase of the SDLC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20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</a:t>
            </a:r>
            <a:r>
              <a:rPr 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blog.lucidmeetings.com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/blog/remote-team-working-agreement-example</a:t>
            </a:r>
          </a:p>
          <a:p>
            <a:endParaRPr lang="en-US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Happy </a:t>
            </a:r>
            <a:r>
              <a:rPr 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Melly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Working Agreement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team has its own unique way of communicating and a particular combination of personality types. And just like an orchestra tunes up before a performance, or an athlete warms up before a practice, tuning a virtual team helps get everyone on the same page so we can do great things together.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wiki explains processes, philosophy, and rules(public)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Files &amp; docs are stored in Google Drive (team only access)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talk in the CET time zone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Team meeting: Thursday 4pm in Zoom (topics in Trello)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Ongoing virtual coffees: Mondays at 10:00 CET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update each other with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iDoneThis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based on commitment level (CL3 = update 3 times per week)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Ongoing communication is done in Slack (team chat)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Short term things go into Trello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Response time? (Slack is main platform)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 3 or 4: 24 hour response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 2: 48 hour response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 us know when you’re not unusually around #random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 assume people are online when you see their status as active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Meetings: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topics get added to Trello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Ongoing conversation in #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hmo_meetings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can’t hear someone, make the Workout gesture!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Collaboration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team has a Product Owner of a Trello board. That PO decides what goes into the Prioritized column and decides the priority.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add things, add to Ideas column (not Prioritized) - or face the wrath of the PO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and remove yourself from the cards you are working on regularly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we are waiting on something, add it to the Waiting column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something is broken, you don’t have to wait for the PO to move a card into Prioritized and Planned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submit peer feedback each month - can be during the month or at the end - your choice (using the Merit Money system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Bonus.ly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lvl="1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not mandatory to participate in the merit money system. However you may not receive merit money from your colleagues if you do not give merit money to your colleagues.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Regular reviews of team agreement and retrospectives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45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www.scruminc.com</a:t>
            </a:r>
            <a:r>
              <a:rPr lang="en-US" dirty="0"/>
              <a:t>/team-working-agreement-canvas/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2F8BD7-7F47-485F-9FCB-0413178EA7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3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20000"/>
              <a:buFont typeface="Palatino Linotype" panose="02040502050505030304" pitchFamily="18" charset="0"/>
              <a:buNone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85452" y="2876550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FontTx/>
              <a:buNone/>
            </a:pPr>
            <a:r>
              <a:rPr lang="en-US" dirty="0"/>
              <a:t>Click to edit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5452" y="3349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chemeClr val="accent1"/>
              </a:buClr>
              <a:buSzPct val="120000"/>
              <a:buFont typeface="Palatino Linotype" panose="02040502050505030304" pitchFamily="18" charset="0"/>
              <a:buNone/>
              <a:defRPr lang="en-US" sz="20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10000"/>
              </a:spcAft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60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240554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914400"/>
            <a:ext cx="7543800" cy="1614488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2531618"/>
            <a:ext cx="6172200" cy="51435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93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65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3055873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3200526"/>
            <a:ext cx="3733800" cy="54864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428750"/>
            <a:ext cx="6035040" cy="1762506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61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493776"/>
            <a:ext cx="3273552" cy="257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493777"/>
            <a:ext cx="3273552" cy="2574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719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028700"/>
            <a:ext cx="3276600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496482"/>
            <a:ext cx="3273552" cy="47982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028700"/>
            <a:ext cx="3273552" cy="20574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39014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35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431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796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330941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4351"/>
            <a:ext cx="4343400" cy="257175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514351"/>
            <a:ext cx="2590800" cy="257175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96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459582"/>
            <a:ext cx="6705600" cy="191023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2589785"/>
            <a:ext cx="5029200" cy="540603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2498598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5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13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514351"/>
            <a:ext cx="5791200" cy="26288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247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457201"/>
            <a:ext cx="2133600" cy="3886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14351"/>
            <a:ext cx="5029200" cy="34290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05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1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0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3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3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4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6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65478"/>
            <a:ext cx="5562600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A249EF-CBBA-0044-9B97-B52CA6CABE06}"/>
              </a:ext>
            </a:extLst>
          </p:cNvPr>
          <p:cNvSpPr/>
          <p:nvPr userDrawn="1"/>
        </p:nvSpPr>
        <p:spPr>
          <a:xfrm>
            <a:off x="0" y="4267200"/>
            <a:ext cx="9144000" cy="51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D750653-9252-AB4C-9B77-0CB674E55A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0" b="41094"/>
          <a:stretch/>
        </p:blipFill>
        <p:spPr>
          <a:xfrm>
            <a:off x="5486400" y="4291544"/>
            <a:ext cx="2495550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6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  <a:p>
            <a:pPr lvl="0"/>
            <a:r>
              <a:rPr lang="en-US" dirty="0"/>
              <a:t>First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3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1"/>
              </a:buClr>
              <a:buSzPct val="100000"/>
              <a:buFont typeface="Wingdings 2" panose="05020102010507070707" pitchFamily="18" charset="2"/>
              <a:buChar char="Â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8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4929765"/>
            <a:ext cx="474981" cy="137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fld id="{7C1FFD91-08E5-43E1-80BC-8AC6BE4B8B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80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6" r:id="rId6"/>
    <p:sldLayoutId id="2147483717" r:id="rId7"/>
    <p:sldLayoutId id="2147483718" r:id="rId8"/>
    <p:sldLayoutId id="2147483719" r:id="rId9"/>
    <p:sldLayoutId id="2147483720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2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778831"/>
            <a:ext cx="7240620" cy="42802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418098" y="314349"/>
            <a:ext cx="4153854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87641"/>
            <a:ext cx="6479362" cy="356606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3657600"/>
            <a:ext cx="7543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514351"/>
            <a:ext cx="6096000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1605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11/1/18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4616054"/>
            <a:ext cx="457200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4381500"/>
            <a:ext cx="2133600" cy="2286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59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lucidmeetings.com/blog/remote-team-working-agreement-examp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scruminc.com/team-working-agreement-canva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agileoctane.com/wp-content/uploads/2018/07/Agile-Octane-Definition-Ready-Done.ppt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061655"/>
            <a:ext cx="9144000" cy="1020190"/>
            <a:chOff x="0" y="2061655"/>
            <a:chExt cx="9144000" cy="1020190"/>
          </a:xfrm>
        </p:grpSpPr>
        <p:sp>
          <p:nvSpPr>
            <p:cNvPr id="9" name="Rectangle 8"/>
            <p:cNvSpPr/>
            <p:nvPr/>
          </p:nvSpPr>
          <p:spPr>
            <a:xfrm>
              <a:off x="0" y="2061655"/>
              <a:ext cx="9144000" cy="102019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/>
                <a:ea typeface="+mn-ea"/>
                <a:cs typeface="+mn-cs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1738478" y="2061655"/>
              <a:ext cx="5195722" cy="10201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1136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2061655"/>
            <a:ext cx="9144000" cy="1020190"/>
            <a:chOff x="0" y="2061655"/>
            <a:chExt cx="9144000" cy="1020190"/>
          </a:xfrm>
        </p:grpSpPr>
        <p:sp>
          <p:nvSpPr>
            <p:cNvPr id="6" name="Rectangle 5"/>
            <p:cNvSpPr/>
            <p:nvPr/>
          </p:nvSpPr>
          <p:spPr>
            <a:xfrm>
              <a:off x="0" y="2061655"/>
              <a:ext cx="9144000" cy="1020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1738478" y="2061655"/>
              <a:ext cx="5195722" cy="10201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825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514350"/>
            <a:ext cx="7143750" cy="2209800"/>
          </a:xfrm>
        </p:spPr>
        <p:txBody>
          <a:bodyPr/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Forming a New Team</a:t>
            </a: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114800"/>
            <a:ext cx="9144000" cy="514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0" b="41094"/>
          <a:stretch/>
        </p:blipFill>
        <p:spPr>
          <a:xfrm>
            <a:off x="5486400" y="4139144"/>
            <a:ext cx="2495550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693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385E134-405A-EC40-A12C-3FEBF2445457}"/>
              </a:ext>
            </a:extLst>
          </p:cNvPr>
          <p:cNvGrpSpPr/>
          <p:nvPr/>
        </p:nvGrpSpPr>
        <p:grpSpPr>
          <a:xfrm>
            <a:off x="1981200" y="285750"/>
            <a:ext cx="5181600" cy="3817239"/>
            <a:chOff x="1981200" y="361950"/>
            <a:chExt cx="5181600" cy="381723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4C92722-5013-DB44-9188-5B90B581671C}"/>
                </a:ext>
              </a:extLst>
            </p:cNvPr>
            <p:cNvSpPr/>
            <p:nvPr/>
          </p:nvSpPr>
          <p:spPr>
            <a:xfrm>
              <a:off x="1981200" y="361950"/>
              <a:ext cx="5181600" cy="38172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F8D4888-70E4-A24D-9119-82B2D7DE1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209800" y="514350"/>
              <a:ext cx="4854091" cy="36648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5762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body" sz="quarter" idx="13"/>
          </p:nvPr>
        </p:nvSpPr>
        <p:spPr>
          <a:xfrm>
            <a:off x="1295400" y="1200150"/>
            <a:ext cx="6541008" cy="2133600"/>
          </a:xfrm>
        </p:spPr>
        <p:txBody>
          <a:bodyPr anchor="ctr">
            <a:normAutofit/>
          </a:bodyPr>
          <a:lstStyle/>
          <a:p>
            <a:r>
              <a:rPr lang="en-US" dirty="0"/>
              <a:t>Working Agreements</a:t>
            </a:r>
          </a:p>
          <a:p>
            <a:r>
              <a:rPr lang="en-US" dirty="0"/>
              <a:t>Definition of Ready</a:t>
            </a:r>
          </a:p>
          <a:p>
            <a:r>
              <a:rPr lang="en-US" dirty="0"/>
              <a:t>Definition of Done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81830" y="285750"/>
            <a:ext cx="8357954" cy="553998"/>
          </a:xfrm>
        </p:spPr>
        <p:txBody>
          <a:bodyPr/>
          <a:lstStyle/>
          <a:p>
            <a:r>
              <a:rPr lang="en-US" dirty="0"/>
              <a:t>Make things really clear</a:t>
            </a:r>
          </a:p>
        </p:txBody>
      </p:sp>
    </p:spTree>
    <p:extLst>
      <p:ext uri="{BB962C8B-B14F-4D97-AF65-F5344CB8AC3E}">
        <p14:creationId xmlns:p14="http://schemas.microsoft.com/office/powerpoint/2010/main" val="421117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body" sz="quarter" idx="13"/>
          </p:nvPr>
        </p:nvSpPr>
        <p:spPr>
          <a:xfrm>
            <a:off x="114300" y="971550"/>
            <a:ext cx="8825484" cy="304800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Working agreements help establish a </a:t>
            </a:r>
            <a:r>
              <a:rPr lang="en-US" sz="2800" i="1" dirty="0"/>
              <a:t>team culture</a:t>
            </a:r>
            <a:r>
              <a:rPr lang="en-US" sz="2800" dirty="0"/>
              <a:t>. They exist to help a </a:t>
            </a:r>
            <a:r>
              <a:rPr lang="en-US" sz="2800" i="1" dirty="0"/>
              <a:t>self organizing team </a:t>
            </a:r>
            <a:r>
              <a:rPr lang="en-US" sz="2800" dirty="0"/>
              <a:t>establish behavioral standards on how they work together without having them </a:t>
            </a:r>
            <a:r>
              <a:rPr lang="en-US" sz="2800" i="1" dirty="0"/>
              <a:t>imposed</a:t>
            </a:r>
            <a:r>
              <a:rPr lang="en-US" sz="2800" dirty="0"/>
              <a:t> externally.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85750"/>
            <a:ext cx="8634984" cy="553998"/>
          </a:xfrm>
        </p:spPr>
        <p:txBody>
          <a:bodyPr/>
          <a:lstStyle/>
          <a:p>
            <a:r>
              <a:rPr lang="en-US" dirty="0"/>
              <a:t>Working Agreements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98939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body" sz="quarter" idx="13"/>
          </p:nvPr>
        </p:nvSpPr>
        <p:spPr>
          <a:xfrm>
            <a:off x="495300" y="1047750"/>
            <a:ext cx="8253984" cy="3048000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What’s most important to the team’s culture?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Mtg</a:t>
            </a:r>
            <a:r>
              <a:rPr lang="en-US" sz="2000" dirty="0"/>
              <a:t> Times/Location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Meeting behaviors (on time, video on,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Roles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Define Communication Channels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Response Expectations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How to address fire drills or other urgent situations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85750"/>
            <a:ext cx="8634984" cy="553998"/>
          </a:xfrm>
        </p:spPr>
        <p:txBody>
          <a:bodyPr/>
          <a:lstStyle/>
          <a:p>
            <a:r>
              <a:rPr lang="en-US" dirty="0"/>
              <a:t>Area’s to consider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59041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body" sz="quarter" idx="13"/>
          </p:nvPr>
        </p:nvSpPr>
        <p:spPr>
          <a:xfrm>
            <a:off x="304800" y="1123950"/>
            <a:ext cx="8648700" cy="3048000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What do we need to communicate to each other?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In order of preference what tools do we use to communicate?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When we communicate we expect a response within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will know what stories are worked on by: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will aim to work during these hours: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will provide each other feedback by: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https://blog.lucidmeetings.com/blog/remote-team-working-agreement-example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85750"/>
            <a:ext cx="8634984" cy="553998"/>
          </a:xfrm>
        </p:spPr>
        <p:txBody>
          <a:bodyPr/>
          <a:lstStyle/>
          <a:p>
            <a:r>
              <a:rPr lang="en-US" dirty="0"/>
              <a:t>Example Discussion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94289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A0692F-4234-734C-9B09-4F92CD218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58" y="1276350"/>
            <a:ext cx="2691384" cy="1661993"/>
          </a:xfrm>
        </p:spPr>
        <p:txBody>
          <a:bodyPr/>
          <a:lstStyle/>
          <a:p>
            <a:r>
              <a:rPr lang="en-US" dirty="0"/>
              <a:t>Since canvas’s are all the rage now…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F5815C-5DF4-744D-B0D8-38A0CA03E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05740"/>
            <a:ext cx="5041900" cy="387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96883F-5190-4B44-A94B-53C0D95FAA22}"/>
              </a:ext>
            </a:extLst>
          </p:cNvPr>
          <p:cNvSpPr txBox="1"/>
          <p:nvPr/>
        </p:nvSpPr>
        <p:spPr>
          <a:xfrm>
            <a:off x="5791200" y="3998208"/>
            <a:ext cx="2988350" cy="630942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800" dirty="0">
                <a:latin typeface="Arial" pitchFamily="34" charset="0"/>
                <a:cs typeface="Arial" pitchFamily="34" charset="0"/>
                <a:hlinkClick r:id="rId4"/>
              </a:rPr>
              <a:t>https://www.scruminc.com/team-working-agreement-canvas/</a:t>
            </a: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120000"/>
            </a:pPr>
            <a:endParaRPr lang="en-US" sz="2000" b="0" dirty="0" err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02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9FB6E6-1731-FF48-82F2-9368FAFB5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42950"/>
            <a:ext cx="3377184" cy="3204210"/>
          </a:xfrm>
        </p:spPr>
        <p:txBody>
          <a:bodyPr/>
          <a:lstStyle/>
          <a:p>
            <a:pPr algn="ctr"/>
            <a:r>
              <a:rPr lang="en-US" dirty="0"/>
              <a:t>Check out this for more on definition of ready and definition of done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B57310CA-E8F2-C84D-AE02-DC5E04B00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438150"/>
            <a:ext cx="4466927" cy="31051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037E7C-1727-8C4B-875F-375FAB3FF0D5}"/>
              </a:ext>
            </a:extLst>
          </p:cNvPr>
          <p:cNvSpPr txBox="1"/>
          <p:nvPr/>
        </p:nvSpPr>
        <p:spPr>
          <a:xfrm>
            <a:off x="4206723" y="3631689"/>
            <a:ext cx="4724400" cy="630942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800" dirty="0">
                <a:latin typeface="Arial" pitchFamily="34" charset="0"/>
                <a:cs typeface="Arial" pitchFamily="34" charset="0"/>
                <a:hlinkClick r:id="rId2"/>
              </a:rPr>
              <a:t>https://www.agileoctane.com/wp-content/uploads/2018/07/Agile-Octane-Definition-Ready-Done.pptx</a:t>
            </a: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120000"/>
            </a:pPr>
            <a:endParaRPr lang="en-US" sz="2000" b="0" dirty="0" err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644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13723</TotalTime>
  <Words>813</Words>
  <Application>Microsoft Macintosh PowerPoint</Application>
  <PresentationFormat>On-screen Show (16:9)</PresentationFormat>
  <Paragraphs>85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Calibri</vt:lpstr>
      <vt:lpstr>Century Gothic</vt:lpstr>
      <vt:lpstr>Courier New</vt:lpstr>
      <vt:lpstr>Palatino Linotype</vt:lpstr>
      <vt:lpstr>Wingdings</vt:lpstr>
      <vt:lpstr>Wingdings 2</vt:lpstr>
      <vt:lpstr>efx_PowerPoint_TemplateMASTER 2014</vt:lpstr>
      <vt:lpstr>Elemental</vt:lpstr>
      <vt:lpstr>PowerPoint Presentation</vt:lpstr>
      <vt:lpstr>Forming a New Team</vt:lpstr>
      <vt:lpstr>PowerPoint Presentation</vt:lpstr>
      <vt:lpstr>Make things really clear</vt:lpstr>
      <vt:lpstr>Working Agreements</vt:lpstr>
      <vt:lpstr>Area’s to consider</vt:lpstr>
      <vt:lpstr>Example Discussion</vt:lpstr>
      <vt:lpstr>Since canvas’s are all the rage now…</vt:lpstr>
      <vt:lpstr>Check out this for more on definition of ready and definition of done</vt:lpstr>
      <vt:lpstr>PowerPoint Presentation</vt:lpstr>
    </vt:vector>
  </TitlesOfParts>
  <Company>Equifax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Kite</dc:creator>
  <cp:lastModifiedBy>Daniel Presten</cp:lastModifiedBy>
  <cp:revision>152</cp:revision>
  <dcterms:created xsi:type="dcterms:W3CDTF">2016-05-27T13:11:26Z</dcterms:created>
  <dcterms:modified xsi:type="dcterms:W3CDTF">2018-11-01T22:51:17Z</dcterms:modified>
</cp:coreProperties>
</file>