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21" r:id="rId2"/>
  </p:sldMasterIdLst>
  <p:notesMasterIdLst>
    <p:notesMasterId r:id="rId15"/>
  </p:notesMasterIdLst>
  <p:sldIdLst>
    <p:sldId id="258" r:id="rId3"/>
    <p:sldId id="256" r:id="rId4"/>
    <p:sldId id="279" r:id="rId5"/>
    <p:sldId id="1048" r:id="rId6"/>
    <p:sldId id="271" r:id="rId7"/>
    <p:sldId id="1044" r:id="rId8"/>
    <p:sldId id="274" r:id="rId9"/>
    <p:sldId id="1045" r:id="rId10"/>
    <p:sldId id="1047" r:id="rId11"/>
    <p:sldId id="277" r:id="rId12"/>
    <p:sldId id="1046" r:id="rId13"/>
    <p:sldId id="267" r:id="rId1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476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21"/>
    <p:restoredTop sz="92676" autoAdjust="0"/>
  </p:normalViewPr>
  <p:slideViewPr>
    <p:cSldViewPr>
      <p:cViewPr varScale="1">
        <p:scale>
          <a:sx n="161" d="100"/>
          <a:sy n="161" d="100"/>
        </p:scale>
        <p:origin x="648" y="20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D9D295-84C1-46B2-9D90-0D3EDA3505EF}" type="datetimeFigureOut">
              <a:rPr lang="en-US" smtClean="0"/>
              <a:t>8/1/18</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2F8BD7-7F47-485F-9FCB-0413178EA782}" type="slidenum">
              <a:rPr lang="en-US" smtClean="0"/>
              <a:t>‹#›</a:t>
            </a:fld>
            <a:endParaRPr lang="en-US"/>
          </a:p>
        </p:txBody>
      </p:sp>
    </p:spTree>
    <p:extLst>
      <p:ext uri="{BB962C8B-B14F-4D97-AF65-F5344CB8AC3E}">
        <p14:creationId xmlns:p14="http://schemas.microsoft.com/office/powerpoint/2010/main" val="5104801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www.sharilevitin.com</a:t>
            </a:r>
            <a:r>
              <a:rPr lang="en-US" dirty="0"/>
              <a:t>/blog-news/sales-presentations/ask-more-questions/</a:t>
            </a:r>
          </a:p>
          <a:p>
            <a:r>
              <a:rPr lang="en-US" dirty="0"/>
              <a:t>https://</a:t>
            </a:r>
            <a:r>
              <a:rPr lang="en-US" dirty="0" err="1"/>
              <a:t>www.inc.com</a:t>
            </a:r>
            <a:r>
              <a:rPr lang="en-US" dirty="0"/>
              <a:t>/lee-</a:t>
            </a:r>
            <a:r>
              <a:rPr lang="en-US" dirty="0" err="1"/>
              <a:t>colan</a:t>
            </a:r>
            <a:r>
              <a:rPr lang="en-US"/>
              <a:t>/4-questions-great-leaders-ask.html</a:t>
            </a:r>
          </a:p>
          <a:p>
            <a:endParaRPr lang="en-US"/>
          </a:p>
        </p:txBody>
      </p:sp>
      <p:sp>
        <p:nvSpPr>
          <p:cNvPr id="4" name="Slide Number Placeholder 3"/>
          <p:cNvSpPr>
            <a:spLocks noGrp="1"/>
          </p:cNvSpPr>
          <p:nvPr>
            <p:ph type="sldNum" sz="quarter" idx="10"/>
          </p:nvPr>
        </p:nvSpPr>
        <p:spPr/>
        <p:txBody>
          <a:bodyPr/>
          <a:lstStyle/>
          <a:p>
            <a:fld id="{542F8BD7-7F47-485F-9FCB-0413178EA782}" type="slidenum">
              <a:rPr lang="en-US" smtClean="0"/>
              <a:t>1</a:t>
            </a:fld>
            <a:endParaRPr lang="en-US"/>
          </a:p>
        </p:txBody>
      </p:sp>
    </p:spTree>
    <p:extLst>
      <p:ext uri="{BB962C8B-B14F-4D97-AF65-F5344CB8AC3E}">
        <p14:creationId xmlns:p14="http://schemas.microsoft.com/office/powerpoint/2010/main" val="2299826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Jurate</a:t>
            </a:r>
          </a:p>
        </p:txBody>
      </p:sp>
      <p:sp>
        <p:nvSpPr>
          <p:cNvPr id="4" name="Slide Number Placeholder 3"/>
          <p:cNvSpPr>
            <a:spLocks noGrp="1"/>
          </p:cNvSpPr>
          <p:nvPr>
            <p:ph type="sldNum" sz="quarter" idx="10"/>
          </p:nvPr>
        </p:nvSpPr>
        <p:spPr/>
        <p:txBody>
          <a:bodyPr/>
          <a:lstStyle/>
          <a:p>
            <a:fld id="{542F8BD7-7F47-485F-9FCB-0413178EA782}" type="slidenum">
              <a:rPr lang="en-US" smtClean="0"/>
              <a:t>3</a:t>
            </a:fld>
            <a:endParaRPr lang="en-US"/>
          </a:p>
        </p:txBody>
      </p:sp>
    </p:spTree>
    <p:extLst>
      <p:ext uri="{BB962C8B-B14F-4D97-AF65-F5344CB8AC3E}">
        <p14:creationId xmlns:p14="http://schemas.microsoft.com/office/powerpoint/2010/main" val="1080790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42F8BD7-7F47-485F-9FCB-0413178EA782}" type="slidenum">
              <a:rPr lang="en-US" smtClean="0"/>
              <a:t>4</a:t>
            </a:fld>
            <a:endParaRPr lang="en-US"/>
          </a:p>
        </p:txBody>
      </p:sp>
    </p:spTree>
    <p:extLst>
      <p:ext uri="{BB962C8B-B14F-4D97-AF65-F5344CB8AC3E}">
        <p14:creationId xmlns:p14="http://schemas.microsoft.com/office/powerpoint/2010/main" val="40374511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42F8BD7-7F47-485F-9FCB-0413178EA782}" type="slidenum">
              <a:rPr lang="en-US" smtClean="0"/>
              <a:t>5</a:t>
            </a:fld>
            <a:endParaRPr lang="en-US"/>
          </a:p>
        </p:txBody>
      </p:sp>
    </p:spTree>
    <p:extLst>
      <p:ext uri="{BB962C8B-B14F-4D97-AF65-F5344CB8AC3E}">
        <p14:creationId xmlns:p14="http://schemas.microsoft.com/office/powerpoint/2010/main" val="11439743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62" name="Rectangle 6"/>
          <p:cNvSpPr>
            <a:spLocks noGrp="1" noChangeArrowheads="1"/>
          </p:cNvSpPr>
          <p:nvPr>
            <p:ph type="ftr" sz="quarter" idx="4294967295"/>
          </p:nvPr>
        </p:nvSpPr>
        <p:spPr bwMode="auto">
          <a:xfrm>
            <a:off x="1" y="8506947"/>
            <a:ext cx="6486095" cy="448142"/>
          </a:xfrm>
          <a:prstGeom prst="rect">
            <a:avLst/>
          </a:prstGeom>
          <a:noFill/>
          <a:ln>
            <a:miter lim="800000"/>
            <a:headEnd/>
            <a:tailEnd/>
          </a:ln>
        </p:spPr>
        <p:txBody>
          <a:bodyPr lIns="89867" tIns="44932" rIns="89867" bIns="44932"/>
          <a:lstStyle/>
          <a:p>
            <a:pPr defTabSz="865633"/>
            <a:r>
              <a:rPr lang="en-US" sz="1700"/>
              <a:t> </a:t>
            </a:r>
            <a:endParaRPr lang="en-US" sz="1100"/>
          </a:p>
        </p:txBody>
      </p:sp>
      <p:sp>
        <p:nvSpPr>
          <p:cNvPr id="501763" name="Rectangle 7"/>
          <p:cNvSpPr>
            <a:spLocks noGrp="1" noChangeArrowheads="1"/>
          </p:cNvSpPr>
          <p:nvPr>
            <p:ph type="sldNum" sz="quarter" idx="5"/>
          </p:nvPr>
        </p:nvSpPr>
        <p:spPr>
          <a:noFill/>
        </p:spPr>
        <p:txBody>
          <a:bodyPr/>
          <a:lstStyle/>
          <a:p>
            <a:fld id="{A477AB5A-2EA9-4527-9AC5-13C95CFA74C1}" type="slidenum">
              <a:rPr lang="en-US" smtClean="0"/>
              <a:pPr/>
              <a:t>6</a:t>
            </a:fld>
            <a:endParaRPr lang="en-US"/>
          </a:p>
        </p:txBody>
      </p:sp>
      <p:sp>
        <p:nvSpPr>
          <p:cNvPr id="501764" name="Rectangle 2"/>
          <p:cNvSpPr>
            <a:spLocks noGrp="1" noRot="1" noChangeAspect="1" noChangeArrowheads="1" noTextEdit="1"/>
          </p:cNvSpPr>
          <p:nvPr>
            <p:ph type="sldImg"/>
          </p:nvPr>
        </p:nvSpPr>
        <p:spPr>
          <a:xfrm>
            <a:off x="554038" y="671513"/>
            <a:ext cx="5970587" cy="3359150"/>
          </a:xfrm>
          <a:ln/>
        </p:spPr>
      </p:sp>
      <p:sp>
        <p:nvSpPr>
          <p:cNvPr id="501765" name="Rectangle 3"/>
          <p:cNvSpPr>
            <a:spLocks noGrp="1" noChangeArrowheads="1"/>
          </p:cNvSpPr>
          <p:nvPr>
            <p:ph type="body" idx="1"/>
          </p:nvPr>
        </p:nvSpPr>
        <p:spPr>
          <a:noFill/>
          <a:ln/>
        </p:spPr>
        <p:txBody>
          <a:bodyPr/>
          <a:lstStyle/>
          <a:p>
            <a:r>
              <a:rPr lang="en-CA" dirty="0"/>
              <a:t>Show conference call YouTube video.</a:t>
            </a:r>
          </a:p>
        </p:txBody>
      </p:sp>
      <p:sp>
        <p:nvSpPr>
          <p:cNvPr id="2" name="Date Placeholder 1"/>
          <p:cNvSpPr>
            <a:spLocks noGrp="1"/>
          </p:cNvSpPr>
          <p:nvPr>
            <p:ph type="dt" idx="10"/>
          </p:nvPr>
        </p:nvSpPr>
        <p:spPr/>
        <p:txBody>
          <a:bodyPr/>
          <a:lstStyle/>
          <a:p>
            <a:endParaRPr lang="en-US"/>
          </a:p>
        </p:txBody>
      </p:sp>
    </p:spTree>
    <p:extLst>
      <p:ext uri="{BB962C8B-B14F-4D97-AF65-F5344CB8AC3E}">
        <p14:creationId xmlns:p14="http://schemas.microsoft.com/office/powerpoint/2010/main" val="27146302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Timezones</a:t>
            </a:r>
            <a:r>
              <a:rPr lang="en-US" dirty="0"/>
              <a:t> people from all over the world</a:t>
            </a:r>
          </a:p>
          <a:p>
            <a:r>
              <a:rPr lang="en-US" dirty="0"/>
              <a:t>Mute button – silence or background noise</a:t>
            </a:r>
          </a:p>
          <a:p>
            <a:r>
              <a:rPr lang="en-US" dirty="0"/>
              <a:t>No ability to see each other so people get cut off and talked over</a:t>
            </a:r>
          </a:p>
          <a:p>
            <a:r>
              <a:rPr lang="en-US" dirty="0"/>
              <a:t>Multi tasking or people not paying attention</a:t>
            </a:r>
          </a:p>
          <a:p>
            <a:r>
              <a:rPr lang="en-US" dirty="0"/>
              <a:t>Miscommunication due to non </a:t>
            </a:r>
            <a:r>
              <a:rPr lang="en-US" dirty="0" err="1"/>
              <a:t>verbals</a:t>
            </a:r>
            <a:endParaRPr lang="en-US" dirty="0"/>
          </a:p>
          <a:p>
            <a:r>
              <a:rPr lang="en-US" dirty="0"/>
              <a:t>No good video tool, something about </a:t>
            </a:r>
            <a:r>
              <a:rPr lang="en-US" dirty="0" err="1"/>
              <a:t>webex</a:t>
            </a:r>
            <a:endParaRPr lang="en-US" dirty="0"/>
          </a:p>
          <a:p>
            <a:r>
              <a:rPr lang="en-US" dirty="0"/>
              <a:t>Hard to hear what’s going on with everyone</a:t>
            </a:r>
          </a:p>
          <a:p>
            <a:r>
              <a:rPr lang="en-US" dirty="0"/>
              <a:t>Use different mediums</a:t>
            </a:r>
          </a:p>
          <a:p>
            <a:r>
              <a:rPr lang="en-US" dirty="0"/>
              <a:t>Different understanding of Agile processes</a:t>
            </a:r>
          </a:p>
          <a:p>
            <a:r>
              <a:rPr lang="en-US" dirty="0"/>
              <a:t>Cultural differences</a:t>
            </a:r>
          </a:p>
          <a:p>
            <a:r>
              <a:rPr lang="en-US" dirty="0"/>
              <a:t>Drawing people into conversation…they don’t speak up</a:t>
            </a:r>
          </a:p>
          <a:p>
            <a:r>
              <a:rPr lang="en-US" dirty="0"/>
              <a:t>Lack of working agreements</a:t>
            </a:r>
          </a:p>
          <a:p>
            <a:endParaRPr lang="en-US" dirty="0"/>
          </a:p>
        </p:txBody>
      </p:sp>
      <p:sp>
        <p:nvSpPr>
          <p:cNvPr id="4" name="Slide Number Placeholder 3"/>
          <p:cNvSpPr>
            <a:spLocks noGrp="1"/>
          </p:cNvSpPr>
          <p:nvPr>
            <p:ph type="sldNum" sz="quarter" idx="10"/>
          </p:nvPr>
        </p:nvSpPr>
        <p:spPr/>
        <p:txBody>
          <a:bodyPr/>
          <a:lstStyle/>
          <a:p>
            <a:fld id="{542F8BD7-7F47-485F-9FCB-0413178EA782}" type="slidenum">
              <a:rPr lang="en-US" smtClean="0"/>
              <a:t>7</a:t>
            </a:fld>
            <a:endParaRPr lang="en-US"/>
          </a:p>
        </p:txBody>
      </p:sp>
    </p:spTree>
    <p:extLst>
      <p:ext uri="{BB962C8B-B14F-4D97-AF65-F5344CB8AC3E}">
        <p14:creationId xmlns:p14="http://schemas.microsoft.com/office/powerpoint/2010/main" val="8205312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critical…if you truly care about your team and want to help them often the technical side of all of this just naturally falls into place. Make it your goal to honestly want to do what’s best for each individual and you’ll be on the right trajectory. If you’re biggest concern if just getting stuff done then the team will always struggle to become a truly high performing team that exceeds expectations.</a:t>
            </a:r>
          </a:p>
        </p:txBody>
      </p:sp>
      <p:sp>
        <p:nvSpPr>
          <p:cNvPr id="4" name="Slide Number Placeholder 3"/>
          <p:cNvSpPr>
            <a:spLocks noGrp="1"/>
          </p:cNvSpPr>
          <p:nvPr>
            <p:ph type="sldNum" sz="quarter" idx="10"/>
          </p:nvPr>
        </p:nvSpPr>
        <p:spPr/>
        <p:txBody>
          <a:bodyPr/>
          <a:lstStyle/>
          <a:p>
            <a:fld id="{542F8BD7-7F47-485F-9FCB-0413178EA782}" type="slidenum">
              <a:rPr lang="en-US" smtClean="0"/>
              <a:t>10</a:t>
            </a:fld>
            <a:endParaRPr lang="en-US"/>
          </a:p>
        </p:txBody>
      </p:sp>
    </p:spTree>
    <p:extLst>
      <p:ext uri="{BB962C8B-B14F-4D97-AF65-F5344CB8AC3E}">
        <p14:creationId xmlns:p14="http://schemas.microsoft.com/office/powerpoint/2010/main" val="19192174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Section Header">
    <p:spTree>
      <p:nvGrpSpPr>
        <p:cNvPr id="1" name=""/>
        <p:cNvGrpSpPr/>
        <p:nvPr/>
      </p:nvGrpSpPr>
      <p:grpSpPr>
        <a:xfrm>
          <a:off x="0" y="0"/>
          <a:ext cx="0" cy="0"/>
          <a:chOff x="0" y="0"/>
          <a:chExt cx="0" cy="0"/>
        </a:xfrm>
      </p:grpSpPr>
      <p:sp>
        <p:nvSpPr>
          <p:cNvPr id="17" name="Title 1"/>
          <p:cNvSpPr>
            <a:spLocks noGrp="1"/>
          </p:cNvSpPr>
          <p:nvPr>
            <p:ph type="title" hasCustomPrompt="1"/>
          </p:nvPr>
        </p:nvSpPr>
        <p:spPr>
          <a:xfrm>
            <a:off x="835956" y="1666494"/>
            <a:ext cx="6226760" cy="815936"/>
          </a:xfrm>
        </p:spPr>
        <p:txBody>
          <a:bodyPr anchor="b">
            <a:noAutofit/>
          </a:bodyPr>
          <a:lstStyle>
            <a:lvl1pPr algn="l">
              <a:defRPr sz="4000" b="0" cap="none" baseline="0">
                <a:solidFill>
                  <a:schemeClr val="bg1"/>
                </a:solidFill>
                <a:latin typeface="+mj-lt"/>
              </a:defRPr>
            </a:lvl1pPr>
          </a:lstStyle>
          <a:p>
            <a:r>
              <a:rPr lang="en-US" dirty="0"/>
              <a:t>Click to edit title</a:t>
            </a:r>
          </a:p>
        </p:txBody>
      </p:sp>
      <p:sp>
        <p:nvSpPr>
          <p:cNvPr id="18" name="Text Placeholder 2"/>
          <p:cNvSpPr>
            <a:spLocks noGrp="1"/>
          </p:cNvSpPr>
          <p:nvPr>
            <p:ph type="body" idx="1"/>
          </p:nvPr>
        </p:nvSpPr>
        <p:spPr>
          <a:xfrm>
            <a:off x="835956" y="2459831"/>
            <a:ext cx="6233574" cy="1178719"/>
          </a:xfrm>
          <a:prstGeom prst="rect">
            <a:avLst/>
          </a:prstGeom>
        </p:spPr>
        <p:txBody>
          <a:bodyPr lIns="0" anchor="t">
            <a:normAutofit/>
          </a:bodyPr>
          <a:lstStyle>
            <a:lvl1pPr marL="0" indent="0" algn="l">
              <a:buNone/>
              <a:defRPr sz="3200">
                <a:solidFill>
                  <a:schemeClr val="accent6"/>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grpSp>
        <p:nvGrpSpPr>
          <p:cNvPr id="22" name="Group 21"/>
          <p:cNvGrpSpPr/>
          <p:nvPr userDrawn="1"/>
        </p:nvGrpSpPr>
        <p:grpSpPr>
          <a:xfrm>
            <a:off x="7627853" y="0"/>
            <a:ext cx="942975" cy="4495684"/>
            <a:chOff x="7324725" y="1657466"/>
            <a:chExt cx="942975" cy="4495684"/>
          </a:xfrm>
        </p:grpSpPr>
        <p:grpSp>
          <p:nvGrpSpPr>
            <p:cNvPr id="23" name="Group 22"/>
            <p:cNvGrpSpPr/>
            <p:nvPr/>
          </p:nvGrpSpPr>
          <p:grpSpPr>
            <a:xfrm>
              <a:off x="7324725" y="5343524"/>
              <a:ext cx="942975" cy="809626"/>
              <a:chOff x="2028825" y="1676399"/>
              <a:chExt cx="942975" cy="809626"/>
            </a:xfrm>
          </p:grpSpPr>
          <p:pic>
            <p:nvPicPr>
              <p:cNvPr id="25" name="Picture 24"/>
              <p:cNvPicPr>
                <a:picLocks noChangeAspect="1"/>
              </p:cNvPicPr>
              <p:nvPr/>
            </p:nvPicPr>
            <p:blipFill rotWithShape="1">
              <a:blip r:embed="rId2">
                <a:extLst>
                  <a:ext uri="{28A0092B-C50C-407E-A947-70E740481C1C}">
                    <a14:useLocalDpi xmlns:a14="http://schemas.microsoft.com/office/drawing/2010/main" val="0"/>
                  </a:ext>
                </a:extLst>
              </a:blip>
              <a:srcRect l="16916" t="83889" r="21531" b="4444"/>
              <a:stretch/>
            </p:blipFill>
            <p:spPr>
              <a:xfrm>
                <a:off x="2095500" y="1685924"/>
                <a:ext cx="762000" cy="800101"/>
              </a:xfrm>
              <a:prstGeom prst="rect">
                <a:avLst/>
              </a:prstGeom>
            </p:spPr>
          </p:pic>
          <p:sp>
            <p:nvSpPr>
              <p:cNvPr id="26" name="Hexagon 25"/>
              <p:cNvSpPr/>
              <p:nvPr/>
            </p:nvSpPr>
            <p:spPr>
              <a:xfrm>
                <a:off x="2028825" y="1676399"/>
                <a:ext cx="942975" cy="809626"/>
              </a:xfrm>
              <a:prstGeom prst="hexagon">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24" name="Straight Connector 23"/>
            <p:cNvCxnSpPr/>
            <p:nvPr/>
          </p:nvCxnSpPr>
          <p:spPr>
            <a:xfrm flipV="1">
              <a:off x="7796212" y="1657466"/>
              <a:ext cx="0" cy="3695584"/>
            </a:xfrm>
            <a:prstGeom prst="line">
              <a:avLst/>
            </a:prstGeom>
            <a:ln w="19050">
              <a:solidFill>
                <a:schemeClr val="bg1"/>
              </a:solidFill>
            </a:ln>
          </p:spPr>
          <p:style>
            <a:lnRef idx="1">
              <a:schemeClr val="dk1"/>
            </a:lnRef>
            <a:fillRef idx="0">
              <a:schemeClr val="dk1"/>
            </a:fillRef>
            <a:effectRef idx="0">
              <a:schemeClr val="dk1"/>
            </a:effectRef>
            <a:fontRef idx="minor">
              <a:schemeClr val="tx1"/>
            </a:fontRef>
          </p:style>
        </p:cxnSp>
      </p:grpSp>
      <p:sp>
        <p:nvSpPr>
          <p:cNvPr id="12" name="Slide Number Placeholder 5"/>
          <p:cNvSpPr txBox="1">
            <a:spLocks/>
          </p:cNvSpPr>
          <p:nvPr userDrawn="1"/>
        </p:nvSpPr>
        <p:spPr>
          <a:xfrm>
            <a:off x="8534400" y="4929765"/>
            <a:ext cx="474981" cy="137160"/>
          </a:xfrm>
          <a:prstGeom prst="rect">
            <a:avLst/>
          </a:prstGeom>
        </p:spPr>
        <p:txBody>
          <a:bodyPr vert="horz" lIns="91440" tIns="45720" rIns="91440" bIns="45720" rtlCol="0" anchor="ctr"/>
          <a:lstStyle>
            <a:defPPr>
              <a:defRPr lang="en-US"/>
            </a:defPPr>
            <a:lvl1pPr marL="0" algn="ctr" defTabSz="914400" rtl="0" eaLnBrk="1" latinLnBrk="0" hangingPunct="1">
              <a:defRPr sz="800" b="0" kern="1200">
                <a:solidFill>
                  <a:schemeClr val="accent4">
                    <a:lumMod val="7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C1FFD91-08E5-43E1-80BC-8AC6BE4B8B94}" type="slidenum">
              <a:rPr lang="en-US" smtClean="0"/>
              <a:pPr/>
              <a:t>‹#›</a:t>
            </a:fld>
            <a:endParaRPr lang="en-US" dirty="0"/>
          </a:p>
        </p:txBody>
      </p:sp>
    </p:spTree>
    <p:extLst>
      <p:ext uri="{BB962C8B-B14F-4D97-AF65-F5344CB8AC3E}">
        <p14:creationId xmlns:p14="http://schemas.microsoft.com/office/powerpoint/2010/main" val="2951992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685452" y="966978"/>
            <a:ext cx="7620348" cy="377190"/>
          </a:xfrm>
          <a:prstGeom prst="rect">
            <a:avLst/>
          </a:prstGeom>
        </p:spPr>
        <p:txBody>
          <a:bodyPr lIns="0" anchor="ctr" anchorCtr="0">
            <a:normAutofit/>
          </a:bodyPr>
          <a:lstStyle>
            <a:lvl1pPr marL="0" indent="0" algn="l" rtl="0" fontAlgn="base">
              <a:lnSpc>
                <a:spcPct val="85000"/>
              </a:lnSpc>
              <a:spcBef>
                <a:spcPct val="0"/>
              </a:spcBef>
              <a:spcAft>
                <a:spcPct val="10000"/>
              </a:spcAft>
              <a:buClr>
                <a:srgbClr val="FFFFFF"/>
              </a:buClr>
              <a:buSzPct val="119000"/>
              <a:buNone/>
              <a:defRPr lang="en-US" sz="2400" b="1" kern="1200" dirty="0" smtClean="0">
                <a:solidFill>
                  <a:schemeClr val="bg1"/>
                </a:solidFill>
                <a:latin typeface="+mn-lt"/>
                <a:ea typeface="+mn-ea"/>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title</a:t>
            </a:r>
          </a:p>
        </p:txBody>
      </p:sp>
      <p:sp>
        <p:nvSpPr>
          <p:cNvPr id="4" name="Content Placeholder 3"/>
          <p:cNvSpPr>
            <a:spLocks noGrp="1"/>
          </p:cNvSpPr>
          <p:nvPr>
            <p:ph sz="half" idx="2" hasCustomPrompt="1"/>
          </p:nvPr>
        </p:nvSpPr>
        <p:spPr>
          <a:xfrm>
            <a:off x="685452" y="1440180"/>
            <a:ext cx="7620348" cy="1295400"/>
          </a:xfrm>
          <a:prstGeom prst="rect">
            <a:avLst/>
          </a:prstGeom>
        </p:spPr>
        <p:txBody>
          <a:bodyPr lIns="0" tIns="0" rIns="0" bIns="0">
            <a:normAutofit/>
          </a:bodyPr>
          <a:lstStyle>
            <a:lvl1pPr marL="0" indent="0" algn="l" defTabSz="914400" rtl="0" eaLnBrk="1" latinLnBrk="0" hangingPunct="1">
              <a:spcBef>
                <a:spcPct val="20000"/>
              </a:spcBef>
              <a:buClr>
                <a:schemeClr val="accent1"/>
              </a:buClr>
              <a:buSzPct val="120000"/>
              <a:buFont typeface="Palatino Linotype" panose="02040502050505030304" pitchFamily="18" charset="0"/>
              <a:buNone/>
              <a:defRPr lang="en-US" sz="2000" kern="1200" dirty="0" smtClean="0">
                <a:solidFill>
                  <a:schemeClr val="bg1"/>
                </a:solidFill>
                <a:latin typeface="+mn-lt"/>
                <a:ea typeface="+mn-ea"/>
                <a:cs typeface="Arial" pitchFamily="34" charset="0"/>
              </a:defRPr>
            </a:lvl1pPr>
            <a:lvl2pPr marL="342900" indent="-342900" algn="l" defTabSz="914400" rtl="0" eaLnBrk="1" latinLnBrk="0" hangingPunct="1">
              <a:spcBef>
                <a:spcPct val="20000"/>
              </a:spcBef>
              <a:buClr>
                <a:srgbClr val="C00000"/>
              </a:buClr>
              <a:buSzPct val="120000"/>
              <a:buFontTx/>
              <a:buBlip>
                <a:blip r:embed="rId2"/>
              </a:buBlip>
              <a:defRPr lang="en-US" sz="2600" kern="1200" dirty="0" smtClean="0">
                <a:solidFill>
                  <a:schemeClr val="tx1"/>
                </a:solidFill>
                <a:latin typeface="Arial" pitchFamily="34" charset="0"/>
                <a:ea typeface="+mn-ea"/>
                <a:cs typeface="Arial" pitchFamily="34" charset="0"/>
              </a:defRPr>
            </a:lvl2pPr>
            <a:lvl3pPr marL="342900" indent="-342900" algn="l" defTabSz="914400" rtl="0" eaLnBrk="1" latinLnBrk="0" hangingPunct="1">
              <a:spcBef>
                <a:spcPct val="20000"/>
              </a:spcBef>
              <a:buClr>
                <a:srgbClr val="C00000"/>
              </a:buClr>
              <a:buSzPct val="120000"/>
              <a:buFontTx/>
              <a:buBlip>
                <a:blip r:embed="rId2"/>
              </a:buBlip>
              <a:defRPr lang="en-US" sz="2600" kern="1200" dirty="0" smtClean="0">
                <a:solidFill>
                  <a:schemeClr val="tx1"/>
                </a:solidFill>
                <a:latin typeface="Arial" pitchFamily="34" charset="0"/>
                <a:ea typeface="+mn-ea"/>
                <a:cs typeface="Arial" pitchFamily="34" charset="0"/>
              </a:defRPr>
            </a:lvl3pPr>
            <a:lvl4pPr marL="342900" indent="-342900" algn="l" defTabSz="914400" rtl="0" eaLnBrk="1" latinLnBrk="0" hangingPunct="1">
              <a:spcBef>
                <a:spcPct val="20000"/>
              </a:spcBef>
              <a:buClr>
                <a:srgbClr val="C00000"/>
              </a:buClr>
              <a:buSzPct val="120000"/>
              <a:buFontTx/>
              <a:buBlip>
                <a:blip r:embed="rId2"/>
              </a:buBlip>
              <a:defRPr lang="en-US" sz="2600" kern="1200" dirty="0" smtClean="0">
                <a:solidFill>
                  <a:schemeClr val="tx1"/>
                </a:solidFill>
                <a:latin typeface="Arial" pitchFamily="34" charset="0"/>
                <a:ea typeface="+mn-ea"/>
                <a:cs typeface="Arial" pitchFamily="34" charset="0"/>
              </a:defRPr>
            </a:lvl4pPr>
            <a:lvl5pPr marL="342900" indent="-342900" algn="l" defTabSz="914400" rtl="0" eaLnBrk="1" latinLnBrk="0" hangingPunct="1">
              <a:spcBef>
                <a:spcPct val="20000"/>
              </a:spcBef>
              <a:buClr>
                <a:srgbClr val="C00000"/>
              </a:buClr>
              <a:buSzPct val="120000"/>
              <a:buFontTx/>
              <a:buBlip>
                <a:blip r:embed="rId2"/>
              </a:buBlip>
              <a:defRPr lang="en-US" sz="2600" kern="1200" dirty="0">
                <a:solidFill>
                  <a:schemeClr val="tx1"/>
                </a:solidFill>
                <a:latin typeface="Arial" pitchFamily="34" charset="0"/>
                <a:ea typeface="+mn-ea"/>
                <a:cs typeface="Arial" pitchFamily="34" charset="0"/>
              </a:defRPr>
            </a:lvl5pPr>
            <a:lvl6pPr>
              <a:defRPr sz="1600"/>
            </a:lvl6pPr>
            <a:lvl7pPr>
              <a:defRPr sz="1600"/>
            </a:lvl7pPr>
            <a:lvl8pPr>
              <a:defRPr sz="1600"/>
            </a:lvl8pPr>
            <a:lvl9pPr>
              <a:defRPr sz="1600"/>
            </a:lvl9pPr>
          </a:lstStyle>
          <a:p>
            <a:pPr lvl="0"/>
            <a:r>
              <a:rPr lang="en-US" dirty="0"/>
              <a:t>Click to add bullets</a:t>
            </a:r>
          </a:p>
        </p:txBody>
      </p:sp>
      <p:sp>
        <p:nvSpPr>
          <p:cNvPr id="10" name="Title Placeholder 1"/>
          <p:cNvSpPr>
            <a:spLocks noGrp="1"/>
          </p:cNvSpPr>
          <p:nvPr>
            <p:ph type="title"/>
          </p:nvPr>
        </p:nvSpPr>
        <p:spPr>
          <a:xfrm>
            <a:off x="359020" y="205740"/>
            <a:ext cx="8784980" cy="553998"/>
          </a:xfrm>
          <a:prstGeom prst="rect">
            <a:avLst/>
          </a:prstGeom>
        </p:spPr>
        <p:txBody>
          <a:bodyPr vert="horz" wrap="square" lIns="0" tIns="0" rIns="0" bIns="0" rtlCol="0" anchor="t" anchorCtr="0">
            <a:spAutoFit/>
          </a:bodyPr>
          <a:lstStyle>
            <a:lvl1pPr>
              <a:defRPr b="0">
                <a:solidFill>
                  <a:schemeClr val="bg1"/>
                </a:solidFill>
              </a:defRPr>
            </a:lvl1pPr>
          </a:lstStyle>
          <a:p>
            <a:r>
              <a:rPr lang="en-US"/>
              <a:t>Click to edit Master title style</a:t>
            </a:r>
            <a:endParaRPr lang="en-US" dirty="0"/>
          </a:p>
        </p:txBody>
      </p:sp>
      <p:sp>
        <p:nvSpPr>
          <p:cNvPr id="5" name="Text Placeholder 4"/>
          <p:cNvSpPr>
            <a:spLocks noGrp="1"/>
          </p:cNvSpPr>
          <p:nvPr>
            <p:ph type="body" sz="quarter" idx="3" hasCustomPrompt="1"/>
          </p:nvPr>
        </p:nvSpPr>
        <p:spPr>
          <a:xfrm>
            <a:off x="685452" y="2876550"/>
            <a:ext cx="7620348" cy="377190"/>
          </a:xfrm>
          <a:prstGeom prst="rect">
            <a:avLst/>
          </a:prstGeom>
        </p:spPr>
        <p:txBody>
          <a:bodyPr lIns="0" anchor="ctr" anchorCtr="0">
            <a:normAutofit/>
          </a:bodyPr>
          <a:lstStyle>
            <a:lvl1pPr marL="0" indent="0">
              <a:buNone/>
              <a:defRPr lang="en-US" sz="2400" b="1" kern="1200" dirty="0" smtClean="0">
                <a:solidFill>
                  <a:schemeClr val="bg1"/>
                </a:solidFill>
                <a:latin typeface="+mn-lt"/>
                <a:ea typeface="+mn-ea"/>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fontAlgn="base" latinLnBrk="0" hangingPunct="1">
              <a:lnSpc>
                <a:spcPct val="85000"/>
              </a:lnSpc>
              <a:spcBef>
                <a:spcPct val="0"/>
              </a:spcBef>
              <a:spcAft>
                <a:spcPct val="10000"/>
              </a:spcAft>
              <a:buClr>
                <a:srgbClr val="FFFFFF"/>
              </a:buClr>
              <a:buSzPct val="119000"/>
              <a:buFontTx/>
              <a:buNone/>
            </a:pPr>
            <a:r>
              <a:rPr lang="en-US" dirty="0"/>
              <a:t>Click to edit title</a:t>
            </a:r>
          </a:p>
        </p:txBody>
      </p:sp>
      <p:sp>
        <p:nvSpPr>
          <p:cNvPr id="6" name="Content Placeholder 5"/>
          <p:cNvSpPr>
            <a:spLocks noGrp="1"/>
          </p:cNvSpPr>
          <p:nvPr>
            <p:ph sz="quarter" idx="4" hasCustomPrompt="1"/>
          </p:nvPr>
        </p:nvSpPr>
        <p:spPr>
          <a:xfrm>
            <a:off x="685452" y="3349752"/>
            <a:ext cx="7620348" cy="1295400"/>
          </a:xfrm>
          <a:prstGeom prst="rect">
            <a:avLst/>
          </a:prstGeom>
        </p:spPr>
        <p:txBody>
          <a:bodyPr lIns="0" tIns="0" rIns="0" bIns="0">
            <a:normAutofit/>
          </a:bodyPr>
          <a:lstStyle>
            <a:lvl1pPr marL="0" indent="0" algn="l" defTabSz="914400" rtl="0" eaLnBrk="1" fontAlgn="base" latinLnBrk="0" hangingPunct="1">
              <a:lnSpc>
                <a:spcPct val="85000"/>
              </a:lnSpc>
              <a:spcBef>
                <a:spcPct val="20000"/>
              </a:spcBef>
              <a:spcAft>
                <a:spcPct val="10000"/>
              </a:spcAft>
              <a:buClr>
                <a:schemeClr val="accent1"/>
              </a:buClr>
              <a:buSzPct val="120000"/>
              <a:buFont typeface="Palatino Linotype" panose="02040502050505030304" pitchFamily="18" charset="0"/>
              <a:buNone/>
              <a:defRPr lang="en-US" sz="2000" b="0" kern="1200" dirty="0" smtClean="0">
                <a:solidFill>
                  <a:schemeClr val="bg1"/>
                </a:solidFill>
                <a:latin typeface="+mn-lt"/>
                <a:ea typeface="+mn-ea"/>
                <a:cs typeface="Arial" pitchFamily="34" charset="0"/>
              </a:defRPr>
            </a:lvl1pPr>
            <a:lvl2pPr marL="342900" indent="-342900" algn="l" defTabSz="914400" rtl="0" eaLnBrk="1" fontAlgn="base" latinLnBrk="0" hangingPunct="1">
              <a:lnSpc>
                <a:spcPct val="85000"/>
              </a:lnSpc>
              <a:spcBef>
                <a:spcPct val="20000"/>
              </a:spcBef>
              <a:spcAft>
                <a:spcPct val="10000"/>
              </a:spcAft>
              <a:buClr>
                <a:srgbClr val="C00000"/>
              </a:buClr>
              <a:buSzPct val="120000"/>
              <a:buFontTx/>
              <a:buBlip>
                <a:blip r:embed="rId2"/>
              </a:buBlip>
              <a:defRPr lang="en-US" sz="2600" b="0" kern="1200" dirty="0" smtClean="0">
                <a:solidFill>
                  <a:schemeClr val="tx1"/>
                </a:solidFill>
                <a:latin typeface="Arial" pitchFamily="34" charset="0"/>
                <a:ea typeface="+mn-ea"/>
                <a:cs typeface="Arial" pitchFamily="34" charset="0"/>
              </a:defRPr>
            </a:lvl2pPr>
            <a:lvl3pPr marL="342900" indent="-342900" algn="l" defTabSz="914400" rtl="0" eaLnBrk="1" fontAlgn="base" latinLnBrk="0" hangingPunct="1">
              <a:lnSpc>
                <a:spcPct val="85000"/>
              </a:lnSpc>
              <a:spcBef>
                <a:spcPct val="20000"/>
              </a:spcBef>
              <a:spcAft>
                <a:spcPct val="10000"/>
              </a:spcAft>
              <a:buClr>
                <a:srgbClr val="C00000"/>
              </a:buClr>
              <a:buSzPct val="120000"/>
              <a:buFontTx/>
              <a:buBlip>
                <a:blip r:embed="rId2"/>
              </a:buBlip>
              <a:defRPr lang="en-US" sz="2600" b="0" kern="1200" dirty="0" smtClean="0">
                <a:solidFill>
                  <a:schemeClr val="tx1"/>
                </a:solidFill>
                <a:latin typeface="Arial" pitchFamily="34" charset="0"/>
                <a:ea typeface="+mn-ea"/>
                <a:cs typeface="Arial" pitchFamily="34" charset="0"/>
              </a:defRPr>
            </a:lvl3pPr>
            <a:lvl4pPr marL="342900" indent="-342900" algn="l" defTabSz="914400" rtl="0" eaLnBrk="1" fontAlgn="base" latinLnBrk="0" hangingPunct="1">
              <a:lnSpc>
                <a:spcPct val="85000"/>
              </a:lnSpc>
              <a:spcBef>
                <a:spcPct val="20000"/>
              </a:spcBef>
              <a:spcAft>
                <a:spcPct val="10000"/>
              </a:spcAft>
              <a:buClr>
                <a:srgbClr val="C00000"/>
              </a:buClr>
              <a:buSzPct val="120000"/>
              <a:buFontTx/>
              <a:buBlip>
                <a:blip r:embed="rId2"/>
              </a:buBlip>
              <a:defRPr lang="en-US" sz="2600" b="0" kern="1200" dirty="0" smtClean="0">
                <a:solidFill>
                  <a:schemeClr val="tx1"/>
                </a:solidFill>
                <a:latin typeface="Arial" pitchFamily="34" charset="0"/>
                <a:ea typeface="+mn-ea"/>
                <a:cs typeface="Arial" pitchFamily="34" charset="0"/>
              </a:defRPr>
            </a:lvl4pPr>
            <a:lvl5pPr marL="342900" indent="-342900" algn="l" defTabSz="914400" rtl="0" eaLnBrk="1" fontAlgn="base" latinLnBrk="0" hangingPunct="1">
              <a:lnSpc>
                <a:spcPct val="85000"/>
              </a:lnSpc>
              <a:spcBef>
                <a:spcPct val="20000"/>
              </a:spcBef>
              <a:spcAft>
                <a:spcPct val="10000"/>
              </a:spcAft>
              <a:buClr>
                <a:srgbClr val="C00000"/>
              </a:buClr>
              <a:buSzPct val="120000"/>
              <a:buFontTx/>
              <a:buBlip>
                <a:blip r:embed="rId2"/>
              </a:buBlip>
              <a:defRPr lang="en-US" sz="2600" b="0" kern="1200" dirty="0">
                <a:solidFill>
                  <a:schemeClr val="tx1"/>
                </a:solidFill>
                <a:latin typeface="Arial" pitchFamily="34" charset="0"/>
                <a:ea typeface="+mn-ea"/>
                <a:cs typeface="Arial" pitchFamily="34" charset="0"/>
              </a:defRPr>
            </a:lvl5pPr>
            <a:lvl6pPr>
              <a:defRPr sz="1600"/>
            </a:lvl6pPr>
            <a:lvl7pPr>
              <a:defRPr sz="1600"/>
            </a:lvl7pPr>
            <a:lvl8pPr>
              <a:defRPr sz="1600"/>
            </a:lvl8pPr>
            <a:lvl9pPr>
              <a:defRPr sz="1600"/>
            </a:lvl9pPr>
          </a:lstStyle>
          <a:p>
            <a:pPr lvl="0"/>
            <a:r>
              <a:rPr lang="en-US" dirty="0"/>
              <a:t>Click to add bullets</a:t>
            </a:r>
          </a:p>
        </p:txBody>
      </p:sp>
      <p:grpSp>
        <p:nvGrpSpPr>
          <p:cNvPr id="8" name="Group 7"/>
          <p:cNvGrpSpPr/>
          <p:nvPr userDrawn="1"/>
        </p:nvGrpSpPr>
        <p:grpSpPr>
          <a:xfrm>
            <a:off x="7627853" y="0"/>
            <a:ext cx="942975" cy="4495684"/>
            <a:chOff x="7324725" y="1657466"/>
            <a:chExt cx="942975" cy="4495684"/>
          </a:xfrm>
        </p:grpSpPr>
        <p:grpSp>
          <p:nvGrpSpPr>
            <p:cNvPr id="11" name="Group 10"/>
            <p:cNvGrpSpPr/>
            <p:nvPr/>
          </p:nvGrpSpPr>
          <p:grpSpPr>
            <a:xfrm>
              <a:off x="7324725" y="5343524"/>
              <a:ext cx="942975" cy="809626"/>
              <a:chOff x="2028825" y="1676399"/>
              <a:chExt cx="942975" cy="809626"/>
            </a:xfrm>
          </p:grpSpPr>
          <p:pic>
            <p:nvPicPr>
              <p:cNvPr id="13" name="Picture 12"/>
              <p:cNvPicPr>
                <a:picLocks noChangeAspect="1"/>
              </p:cNvPicPr>
              <p:nvPr/>
            </p:nvPicPr>
            <p:blipFill rotWithShape="1">
              <a:blip r:embed="rId3">
                <a:extLst>
                  <a:ext uri="{28A0092B-C50C-407E-A947-70E740481C1C}">
                    <a14:useLocalDpi xmlns:a14="http://schemas.microsoft.com/office/drawing/2010/main" val="0"/>
                  </a:ext>
                </a:extLst>
              </a:blip>
              <a:srcRect l="16916" t="83889" r="21531" b="4444"/>
              <a:stretch/>
            </p:blipFill>
            <p:spPr>
              <a:xfrm>
                <a:off x="2095500" y="1685924"/>
                <a:ext cx="762000" cy="800101"/>
              </a:xfrm>
              <a:prstGeom prst="rect">
                <a:avLst/>
              </a:prstGeom>
            </p:spPr>
          </p:pic>
          <p:sp>
            <p:nvSpPr>
              <p:cNvPr id="14" name="Hexagon 13"/>
              <p:cNvSpPr/>
              <p:nvPr/>
            </p:nvSpPr>
            <p:spPr>
              <a:xfrm>
                <a:off x="2028825" y="1676399"/>
                <a:ext cx="942975" cy="809626"/>
              </a:xfrm>
              <a:prstGeom prst="hexagon">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2" name="Straight Connector 11"/>
            <p:cNvCxnSpPr/>
            <p:nvPr/>
          </p:nvCxnSpPr>
          <p:spPr>
            <a:xfrm flipV="1">
              <a:off x="7796212" y="1657466"/>
              <a:ext cx="0" cy="3695584"/>
            </a:xfrm>
            <a:prstGeom prst="line">
              <a:avLst/>
            </a:prstGeom>
            <a:ln w="19050">
              <a:solidFill>
                <a:schemeClr val="bg1"/>
              </a:solidFill>
            </a:ln>
          </p:spPr>
          <p:style>
            <a:lnRef idx="1">
              <a:schemeClr val="dk1"/>
            </a:lnRef>
            <a:fillRef idx="0">
              <a:schemeClr val="dk1"/>
            </a:fillRef>
            <a:effectRef idx="0">
              <a:schemeClr val="dk1"/>
            </a:effectRef>
            <a:fontRef idx="minor">
              <a:schemeClr val="tx1"/>
            </a:fontRef>
          </p:style>
        </p:cxnSp>
      </p:grpSp>
      <p:sp>
        <p:nvSpPr>
          <p:cNvPr id="15" name="Slide Number Placeholder 5"/>
          <p:cNvSpPr txBox="1">
            <a:spLocks/>
          </p:cNvSpPr>
          <p:nvPr userDrawn="1"/>
        </p:nvSpPr>
        <p:spPr>
          <a:xfrm>
            <a:off x="8534400" y="4929765"/>
            <a:ext cx="474981" cy="137160"/>
          </a:xfrm>
          <a:prstGeom prst="rect">
            <a:avLst/>
          </a:prstGeom>
        </p:spPr>
        <p:txBody>
          <a:bodyPr vert="horz" lIns="91440" tIns="45720" rIns="91440" bIns="45720" rtlCol="0" anchor="ctr"/>
          <a:lstStyle>
            <a:defPPr>
              <a:defRPr lang="en-US"/>
            </a:defPPr>
            <a:lvl1pPr marL="0" algn="ctr" defTabSz="914400" rtl="0" eaLnBrk="1" latinLnBrk="0" hangingPunct="1">
              <a:defRPr sz="800" b="0" kern="1200">
                <a:solidFill>
                  <a:schemeClr val="accent4">
                    <a:lumMod val="7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C1FFD91-08E5-43E1-80BC-8AC6BE4B8B94}" type="slidenum">
              <a:rPr lang="en-US" smtClean="0"/>
              <a:pPr/>
              <a:t>‹#›</a:t>
            </a:fld>
            <a:endParaRPr lang="en-US" dirty="0"/>
          </a:p>
        </p:txBody>
      </p:sp>
    </p:spTree>
    <p:extLst>
      <p:ext uri="{BB962C8B-B14F-4D97-AF65-F5344CB8AC3E}">
        <p14:creationId xmlns:p14="http://schemas.microsoft.com/office/powerpoint/2010/main" val="17656013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9729" y="126482"/>
            <a:ext cx="8328661" cy="660504"/>
          </a:xfrm>
          <a:noFill/>
          <a:ln w="9525">
            <a:noFill/>
            <a:miter lim="800000"/>
            <a:headEnd/>
            <a:tailEnd/>
          </a:ln>
        </p:spPr>
        <p:txBody>
          <a:bodyPr vert="horz" wrap="square" lIns="0" tIns="0" rIns="0" bIns="0" numCol="1" anchor="t" anchorCtr="0" compatLnSpc="1">
            <a:prstTxWarp prst="textNoShape">
              <a:avLst/>
            </a:prstTxWarp>
            <a:noAutofit/>
          </a:bodyPr>
          <a:lstStyle>
            <a:lvl1pPr>
              <a:defRPr lang="en-US" altLang="en-US" sz="3600" b="1" dirty="0">
                <a:solidFill>
                  <a:schemeClr val="bg1"/>
                </a:solidFill>
                <a:latin typeface="+mj-lt"/>
                <a:ea typeface="+mj-ea"/>
                <a:cs typeface="+mj-cs"/>
              </a:defRPr>
            </a:lvl1pPr>
          </a:lstStyle>
          <a:p>
            <a:pPr lvl="0" algn="l" rtl="0" eaLnBrk="1" fontAlgn="base" hangingPunct="1">
              <a:spcBef>
                <a:spcPct val="0"/>
              </a:spcBef>
              <a:spcAft>
                <a:spcPct val="0"/>
              </a:spcAft>
            </a:pPr>
            <a:r>
              <a:rPr lang="en-US" dirty="0"/>
              <a:t>Click to edit Master title style</a:t>
            </a:r>
          </a:p>
        </p:txBody>
      </p:sp>
      <p:sp>
        <p:nvSpPr>
          <p:cNvPr id="7" name="Rectangle 6">
            <a:extLst>
              <a:ext uri="{FF2B5EF4-FFF2-40B4-BE49-F238E27FC236}">
                <a16:creationId xmlns:a16="http://schemas.microsoft.com/office/drawing/2014/main" id="{80798F0B-1580-5145-AAA6-FE04CC0EB483}"/>
              </a:ext>
            </a:extLst>
          </p:cNvPr>
          <p:cNvSpPr/>
          <p:nvPr userDrawn="1"/>
        </p:nvSpPr>
        <p:spPr>
          <a:xfrm>
            <a:off x="0" y="4598662"/>
            <a:ext cx="9144000" cy="3857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a:extLst>
              <a:ext uri="{FF2B5EF4-FFF2-40B4-BE49-F238E27FC236}">
                <a16:creationId xmlns:a16="http://schemas.microsoft.com/office/drawing/2014/main" id="{5A8A8AEE-2A1C-CC4B-8201-2A58A23478D0}"/>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9270" b="41094"/>
          <a:stretch/>
        </p:blipFill>
        <p:spPr>
          <a:xfrm>
            <a:off x="6196299" y="4598662"/>
            <a:ext cx="1872150" cy="367505"/>
          </a:xfrm>
          <a:prstGeom prst="rect">
            <a:avLst/>
          </a:prstGeom>
        </p:spPr>
      </p:pic>
    </p:spTree>
    <p:extLst>
      <p:ext uri="{BB962C8B-B14F-4D97-AF65-F5344CB8AC3E}">
        <p14:creationId xmlns:p14="http://schemas.microsoft.com/office/powerpoint/2010/main" val="1264118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extBox 7"/>
          <p:cNvSpPr txBox="1"/>
          <p:nvPr/>
        </p:nvSpPr>
        <p:spPr>
          <a:xfrm>
            <a:off x="1828800" y="2240554"/>
            <a:ext cx="457200" cy="1034129"/>
          </a:xfrm>
          <a:prstGeom prst="rect">
            <a:avLst/>
          </a:prstGeom>
          <a:noFill/>
        </p:spPr>
        <p:txBody>
          <a:bodyPr wrap="square" lIns="0" tIns="9144" rIns="0" bIns="9144" rtlCol="0" anchor="ctr" anchorCtr="0">
            <a:spAutoFit/>
          </a:bodyPr>
          <a:lstStyle/>
          <a:p>
            <a:r>
              <a:rPr lang="en-US" sz="6600" dirty="0">
                <a:solidFill>
                  <a:prstClr val="white"/>
                </a:solidFill>
                <a:effectLst>
                  <a:outerShdw blurRad="38100" dist="38100" dir="2700000" algn="tl">
                    <a:srgbClr val="000000">
                      <a:alpha val="43137"/>
                    </a:srgbClr>
                  </a:outerShdw>
                </a:effectLst>
              </a:rPr>
              <a:t>{</a:t>
            </a:r>
          </a:p>
        </p:txBody>
      </p:sp>
      <p:sp>
        <p:nvSpPr>
          <p:cNvPr id="2" name="Title 1"/>
          <p:cNvSpPr>
            <a:spLocks noGrp="1"/>
          </p:cNvSpPr>
          <p:nvPr>
            <p:ph type="ctrTitle"/>
          </p:nvPr>
        </p:nvSpPr>
        <p:spPr>
          <a:xfrm>
            <a:off x="777240" y="914400"/>
            <a:ext cx="7543800" cy="1614488"/>
          </a:xfrm>
        </p:spPr>
        <p:txBody>
          <a:bodyPr>
            <a:noAutofit/>
          </a:bodyPr>
          <a:lstStyle>
            <a:lvl1pPr>
              <a:defRPr sz="600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2133600" y="2531618"/>
            <a:ext cx="6172200" cy="514350"/>
          </a:xfrm>
        </p:spPr>
        <p:txBody>
          <a:bodyPr anchor="ct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Date Placeholder 14"/>
          <p:cNvSpPr>
            <a:spLocks noGrp="1"/>
          </p:cNvSpPr>
          <p:nvPr>
            <p:ph type="dt" sz="half" idx="10"/>
          </p:nvPr>
        </p:nvSpPr>
        <p:spPr/>
        <p:txBody>
          <a:bodyPr/>
          <a:lstStyle/>
          <a:p>
            <a:fld id="{D2CA8EDD-1F8E-454D-B3CE-D6F0B2844BEC}" type="datetimeFigureOut">
              <a:rPr lang="en-US" smtClean="0">
                <a:solidFill>
                  <a:prstClr val="white">
                    <a:alpha val="60000"/>
                  </a:prstClr>
                </a:solidFill>
              </a:rPr>
              <a:pPr/>
              <a:t>8/1/18</a:t>
            </a:fld>
            <a:endParaRPr lang="en-US">
              <a:solidFill>
                <a:prstClr val="white">
                  <a:alpha val="60000"/>
                </a:prstClr>
              </a:solidFill>
            </a:endParaRPr>
          </a:p>
        </p:txBody>
      </p:sp>
      <p:sp>
        <p:nvSpPr>
          <p:cNvPr id="16" name="Slide Number Placeholder 15"/>
          <p:cNvSpPr>
            <a:spLocks noGrp="1"/>
          </p:cNvSpPr>
          <p:nvPr>
            <p:ph type="sldNum" sz="quarter" idx="11"/>
          </p:nvPr>
        </p:nvSpPr>
        <p:spPr/>
        <p:txBody>
          <a:bodyPr/>
          <a:lstStyle/>
          <a:p>
            <a:fld id="{55D4FB5F-D9F7-4443-B9CE-B704D177F98B}" type="slidenum">
              <a:rPr lang="en-US" smtClean="0">
                <a:solidFill>
                  <a:prstClr val="white">
                    <a:alpha val="60000"/>
                  </a:prstClr>
                </a:solidFill>
              </a:rPr>
              <a:pPr/>
              <a:t>‹#›</a:t>
            </a:fld>
            <a:endParaRPr lang="en-US">
              <a:solidFill>
                <a:prstClr val="white">
                  <a:alpha val="60000"/>
                </a:prstClr>
              </a:solidFill>
            </a:endParaRPr>
          </a:p>
        </p:txBody>
      </p:sp>
      <p:sp>
        <p:nvSpPr>
          <p:cNvPr id="17" name="Footer Placeholder 16"/>
          <p:cNvSpPr>
            <a:spLocks noGrp="1"/>
          </p:cNvSpPr>
          <p:nvPr>
            <p:ph type="ftr" sz="quarter" idx="12"/>
          </p:nvPr>
        </p:nvSpPr>
        <p:spPr/>
        <p:txBody>
          <a:bodyPr/>
          <a:lstStyle/>
          <a:p>
            <a:endParaRPr lang="en-US">
              <a:solidFill>
                <a:prstClr val="white">
                  <a:alpha val="60000"/>
                </a:prstClr>
              </a:solidFill>
            </a:endParaRPr>
          </a:p>
        </p:txBody>
      </p:sp>
    </p:spTree>
    <p:extLst>
      <p:ext uri="{BB962C8B-B14F-4D97-AF65-F5344CB8AC3E}">
        <p14:creationId xmlns:p14="http://schemas.microsoft.com/office/powerpoint/2010/main" val="12279365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Title 12"/>
          <p:cNvSpPr>
            <a:spLocks noGrp="1"/>
          </p:cNvSpPr>
          <p:nvPr>
            <p:ph type="title"/>
          </p:nvPr>
        </p:nvSpPr>
        <p:spPr/>
        <p:txBody>
          <a:bodyPr/>
          <a:lstStyle/>
          <a:p>
            <a:r>
              <a:rPr lang="en-US"/>
              <a:t>Click to edit Master title style</a:t>
            </a:r>
          </a:p>
        </p:txBody>
      </p:sp>
      <p:sp>
        <p:nvSpPr>
          <p:cNvPr id="14" name="Date Placeholder 13"/>
          <p:cNvSpPr>
            <a:spLocks noGrp="1"/>
          </p:cNvSpPr>
          <p:nvPr>
            <p:ph type="dt" sz="half" idx="10"/>
          </p:nvPr>
        </p:nvSpPr>
        <p:spPr/>
        <p:txBody>
          <a:bodyPr/>
          <a:lstStyle/>
          <a:p>
            <a:fld id="{D2CA8EDD-1F8E-454D-B3CE-D6F0B2844BEC}" type="datetimeFigureOut">
              <a:rPr lang="en-US" smtClean="0">
                <a:solidFill>
                  <a:prstClr val="white">
                    <a:alpha val="60000"/>
                  </a:prstClr>
                </a:solidFill>
              </a:rPr>
              <a:pPr/>
              <a:t>8/1/18</a:t>
            </a:fld>
            <a:endParaRPr lang="en-US">
              <a:solidFill>
                <a:prstClr val="white">
                  <a:alpha val="60000"/>
                </a:prstClr>
              </a:solidFill>
            </a:endParaRPr>
          </a:p>
        </p:txBody>
      </p:sp>
      <p:sp>
        <p:nvSpPr>
          <p:cNvPr id="15" name="Slide Number Placeholder 14"/>
          <p:cNvSpPr>
            <a:spLocks noGrp="1"/>
          </p:cNvSpPr>
          <p:nvPr>
            <p:ph type="sldNum" sz="quarter" idx="11"/>
          </p:nvPr>
        </p:nvSpPr>
        <p:spPr/>
        <p:txBody>
          <a:bodyPr/>
          <a:lstStyle/>
          <a:p>
            <a:fld id="{55D4FB5F-D9F7-4443-B9CE-B704D177F98B}" type="slidenum">
              <a:rPr lang="en-US" smtClean="0">
                <a:solidFill>
                  <a:prstClr val="white">
                    <a:alpha val="60000"/>
                  </a:prstClr>
                </a:solidFill>
              </a:rPr>
              <a:pPr/>
              <a:t>‹#›</a:t>
            </a:fld>
            <a:endParaRPr lang="en-US">
              <a:solidFill>
                <a:prstClr val="white">
                  <a:alpha val="60000"/>
                </a:prstClr>
              </a:solidFill>
            </a:endParaRPr>
          </a:p>
        </p:txBody>
      </p:sp>
      <p:sp>
        <p:nvSpPr>
          <p:cNvPr id="16" name="Footer Placeholder 15"/>
          <p:cNvSpPr>
            <a:spLocks noGrp="1"/>
          </p:cNvSpPr>
          <p:nvPr>
            <p:ph type="ftr" sz="quarter" idx="12"/>
          </p:nvPr>
        </p:nvSpPr>
        <p:spPr/>
        <p:txBody>
          <a:bodyPr/>
          <a:lstStyle/>
          <a:p>
            <a:endParaRPr lang="en-US">
              <a:solidFill>
                <a:prstClr val="white">
                  <a:alpha val="60000"/>
                </a:prstClr>
              </a:solidFill>
            </a:endParaRPr>
          </a:p>
        </p:txBody>
      </p:sp>
    </p:spTree>
    <p:extLst>
      <p:ext uri="{BB962C8B-B14F-4D97-AF65-F5344CB8AC3E}">
        <p14:creationId xmlns:p14="http://schemas.microsoft.com/office/powerpoint/2010/main" val="38907657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TextBox 7"/>
          <p:cNvSpPr txBox="1"/>
          <p:nvPr/>
        </p:nvSpPr>
        <p:spPr>
          <a:xfrm>
            <a:off x="4267200" y="3055873"/>
            <a:ext cx="457200" cy="1015663"/>
          </a:xfrm>
          <a:prstGeom prst="rect">
            <a:avLst/>
          </a:prstGeom>
          <a:noFill/>
        </p:spPr>
        <p:txBody>
          <a:bodyPr wrap="square" lIns="0" tIns="0" rIns="0" bIns="0" rtlCol="0" anchor="t" anchorCtr="0">
            <a:spAutoFit/>
          </a:bodyPr>
          <a:lstStyle/>
          <a:p>
            <a:r>
              <a:rPr lang="en-US" sz="6600" dirty="0">
                <a:solidFill>
                  <a:prstClr val="white"/>
                </a:solidFill>
                <a:effectLst>
                  <a:outerShdw blurRad="38100" dist="38100" dir="2700000" algn="tl">
                    <a:srgbClr val="000000">
                      <a:alpha val="43137"/>
                    </a:srgbClr>
                  </a:outerShdw>
                </a:effectLst>
              </a:rPr>
              <a:t>{</a:t>
            </a:r>
          </a:p>
        </p:txBody>
      </p:sp>
      <p:sp>
        <p:nvSpPr>
          <p:cNvPr id="3" name="Text Placeholder 2"/>
          <p:cNvSpPr>
            <a:spLocks noGrp="1"/>
          </p:cNvSpPr>
          <p:nvPr>
            <p:ph type="body" idx="1"/>
          </p:nvPr>
        </p:nvSpPr>
        <p:spPr>
          <a:xfrm>
            <a:off x="4572000" y="3200526"/>
            <a:ext cx="3733800" cy="548640"/>
          </a:xfrm>
        </p:spPr>
        <p:txBody>
          <a:bodyPr anchor="ctr">
            <a:normAutofit/>
          </a:bodyPr>
          <a:lstStyle>
            <a:lvl1pPr marL="0" indent="0">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2" name="Date Placeholder 11"/>
          <p:cNvSpPr>
            <a:spLocks noGrp="1"/>
          </p:cNvSpPr>
          <p:nvPr>
            <p:ph type="dt" sz="half" idx="10"/>
          </p:nvPr>
        </p:nvSpPr>
        <p:spPr/>
        <p:txBody>
          <a:bodyPr/>
          <a:lstStyle/>
          <a:p>
            <a:fld id="{D2CA8EDD-1F8E-454D-B3CE-D6F0B2844BEC}" type="datetimeFigureOut">
              <a:rPr lang="en-US" smtClean="0">
                <a:solidFill>
                  <a:prstClr val="white">
                    <a:alpha val="60000"/>
                  </a:prstClr>
                </a:solidFill>
              </a:rPr>
              <a:pPr/>
              <a:t>8/1/18</a:t>
            </a:fld>
            <a:endParaRPr lang="en-US">
              <a:solidFill>
                <a:prstClr val="white">
                  <a:alpha val="60000"/>
                </a:prstClr>
              </a:solidFill>
            </a:endParaRPr>
          </a:p>
        </p:txBody>
      </p:sp>
      <p:sp>
        <p:nvSpPr>
          <p:cNvPr id="13" name="Slide Number Placeholder 12"/>
          <p:cNvSpPr>
            <a:spLocks noGrp="1"/>
          </p:cNvSpPr>
          <p:nvPr>
            <p:ph type="sldNum" sz="quarter" idx="11"/>
          </p:nvPr>
        </p:nvSpPr>
        <p:spPr/>
        <p:txBody>
          <a:bodyPr/>
          <a:lstStyle/>
          <a:p>
            <a:fld id="{55D4FB5F-D9F7-4443-B9CE-B704D177F98B}" type="slidenum">
              <a:rPr lang="en-US" smtClean="0">
                <a:solidFill>
                  <a:prstClr val="white">
                    <a:alpha val="60000"/>
                  </a:prstClr>
                </a:solidFill>
              </a:rPr>
              <a:pPr/>
              <a:t>‹#›</a:t>
            </a:fld>
            <a:endParaRPr lang="en-US">
              <a:solidFill>
                <a:prstClr val="white">
                  <a:alpha val="60000"/>
                </a:prstClr>
              </a:solidFill>
            </a:endParaRPr>
          </a:p>
        </p:txBody>
      </p:sp>
      <p:sp>
        <p:nvSpPr>
          <p:cNvPr id="14" name="Footer Placeholder 13"/>
          <p:cNvSpPr>
            <a:spLocks noGrp="1"/>
          </p:cNvSpPr>
          <p:nvPr>
            <p:ph type="ftr" sz="quarter" idx="12"/>
          </p:nvPr>
        </p:nvSpPr>
        <p:spPr/>
        <p:txBody>
          <a:bodyPr/>
          <a:lstStyle/>
          <a:p>
            <a:endParaRPr lang="en-US">
              <a:solidFill>
                <a:prstClr val="white">
                  <a:alpha val="60000"/>
                </a:prstClr>
              </a:solidFill>
            </a:endParaRPr>
          </a:p>
        </p:txBody>
      </p:sp>
      <p:sp>
        <p:nvSpPr>
          <p:cNvPr id="4" name="Title 3"/>
          <p:cNvSpPr>
            <a:spLocks noGrp="1"/>
          </p:cNvSpPr>
          <p:nvPr>
            <p:ph type="title"/>
          </p:nvPr>
        </p:nvSpPr>
        <p:spPr>
          <a:xfrm>
            <a:off x="2286000" y="1428750"/>
            <a:ext cx="6035040" cy="1762506"/>
          </a:xfrm>
        </p:spPr>
        <p:txBody>
          <a:bodyPr/>
          <a:lstStyle>
            <a:lvl1pPr marL="0" algn="l" defTabSz="914400" rtl="0" eaLnBrk="1" latinLnBrk="0" hangingPunct="1">
              <a:spcBef>
                <a:spcPct val="0"/>
              </a:spcBef>
              <a:buNone/>
              <a:defRPr lang="en-US" sz="54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en-US"/>
              <a:t>Click to edit Master title style</a:t>
            </a:r>
            <a:endParaRPr lang="en-US" dirty="0"/>
          </a:p>
        </p:txBody>
      </p:sp>
    </p:spTree>
    <p:extLst>
      <p:ext uri="{BB962C8B-B14F-4D97-AF65-F5344CB8AC3E}">
        <p14:creationId xmlns:p14="http://schemas.microsoft.com/office/powerpoint/2010/main" val="9648618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D2CA8EDD-1F8E-454D-B3CE-D6F0B2844BEC}" type="datetimeFigureOut">
              <a:rPr lang="en-US" smtClean="0">
                <a:solidFill>
                  <a:prstClr val="white">
                    <a:alpha val="60000"/>
                  </a:prstClr>
                </a:solidFill>
              </a:rPr>
              <a:pPr/>
              <a:t>8/1/18</a:t>
            </a:fld>
            <a:endParaRPr lang="en-US">
              <a:solidFill>
                <a:prstClr val="white">
                  <a:alpha val="60000"/>
                </a:prstClr>
              </a:solidFill>
            </a:endParaRPr>
          </a:p>
        </p:txBody>
      </p:sp>
      <p:sp>
        <p:nvSpPr>
          <p:cNvPr id="9" name="Slide Number Placeholder 8"/>
          <p:cNvSpPr>
            <a:spLocks noGrp="1"/>
          </p:cNvSpPr>
          <p:nvPr>
            <p:ph type="sldNum" sz="quarter" idx="11"/>
          </p:nvPr>
        </p:nvSpPr>
        <p:spPr/>
        <p:txBody>
          <a:bodyPr/>
          <a:lstStyle/>
          <a:p>
            <a:fld id="{55D4FB5F-D9F7-4443-B9CE-B704D177F98B}" type="slidenum">
              <a:rPr lang="en-US" smtClean="0">
                <a:solidFill>
                  <a:prstClr val="white">
                    <a:alpha val="60000"/>
                  </a:prstClr>
                </a:solidFill>
              </a:rPr>
              <a:pPr/>
              <a:t>‹#›</a:t>
            </a:fld>
            <a:endParaRPr lang="en-US">
              <a:solidFill>
                <a:prstClr val="white">
                  <a:alpha val="60000"/>
                </a:prstClr>
              </a:solidFill>
            </a:endParaRPr>
          </a:p>
        </p:txBody>
      </p:sp>
      <p:sp>
        <p:nvSpPr>
          <p:cNvPr id="10" name="Footer Placeholder 9"/>
          <p:cNvSpPr>
            <a:spLocks noGrp="1"/>
          </p:cNvSpPr>
          <p:nvPr>
            <p:ph type="ftr" sz="quarter" idx="12"/>
          </p:nvPr>
        </p:nvSpPr>
        <p:spPr/>
        <p:txBody>
          <a:bodyPr/>
          <a:lstStyle/>
          <a:p>
            <a:endParaRPr lang="en-US">
              <a:solidFill>
                <a:prstClr val="white">
                  <a:alpha val="60000"/>
                </a:prstClr>
              </a:solidFill>
            </a:endParaRPr>
          </a:p>
        </p:txBody>
      </p:sp>
      <p:sp>
        <p:nvSpPr>
          <p:cNvPr id="11" name="Title 10"/>
          <p:cNvSpPr>
            <a:spLocks noGrp="1"/>
          </p:cNvSpPr>
          <p:nvPr>
            <p:ph type="title"/>
          </p:nvPr>
        </p:nvSpPr>
        <p:spPr/>
        <p:txBody>
          <a:bodyPr/>
          <a:lstStyle/>
          <a:p>
            <a:r>
              <a:rPr lang="en-US"/>
              <a:t>Click to edit Master title style</a:t>
            </a:r>
            <a:endParaRPr lang="en-US" dirty="0"/>
          </a:p>
        </p:txBody>
      </p:sp>
      <p:sp>
        <p:nvSpPr>
          <p:cNvPr id="5" name="Content Placeholder 4"/>
          <p:cNvSpPr>
            <a:spLocks noGrp="1"/>
          </p:cNvSpPr>
          <p:nvPr>
            <p:ph sz="quarter" idx="13"/>
          </p:nvPr>
        </p:nvSpPr>
        <p:spPr>
          <a:xfrm>
            <a:off x="1344168" y="493776"/>
            <a:ext cx="3273552" cy="257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6"/>
          <p:cNvSpPr>
            <a:spLocks noGrp="1"/>
          </p:cNvSpPr>
          <p:nvPr>
            <p:ph sz="quarter" idx="14"/>
          </p:nvPr>
        </p:nvSpPr>
        <p:spPr>
          <a:xfrm>
            <a:off x="5029200" y="493777"/>
            <a:ext cx="3273552" cy="25741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57190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41120" y="496482"/>
            <a:ext cx="3273552" cy="47982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44168" y="1028700"/>
            <a:ext cx="3276600" cy="20574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29200" y="496482"/>
            <a:ext cx="3273552" cy="47982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29200" y="1028700"/>
            <a:ext cx="3273552" cy="20574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Box 12"/>
          <p:cNvSpPr txBox="1"/>
          <p:nvPr/>
        </p:nvSpPr>
        <p:spPr>
          <a:xfrm>
            <a:off x="1056640" y="390144"/>
            <a:ext cx="457200" cy="923330"/>
          </a:xfrm>
          <a:prstGeom prst="rect">
            <a:avLst/>
          </a:prstGeom>
          <a:noFill/>
        </p:spPr>
        <p:txBody>
          <a:bodyPr wrap="square" lIns="0" tIns="0" rIns="0" bIns="0" rtlCol="0" anchor="t" anchorCtr="0">
            <a:spAutoFit/>
          </a:bodyPr>
          <a:lstStyle/>
          <a:p>
            <a:r>
              <a:rPr lang="en-US" sz="6000" dirty="0">
                <a:solidFill>
                  <a:prstClr val="white"/>
                </a:solidFill>
                <a:effectLst>
                  <a:outerShdw blurRad="38100" dist="38100" dir="2700000" algn="tl">
                    <a:srgbClr val="000000">
                      <a:alpha val="43137"/>
                    </a:srgbClr>
                  </a:outerShdw>
                </a:effectLst>
              </a:rPr>
              <a:t>{</a:t>
            </a:r>
          </a:p>
        </p:txBody>
      </p:sp>
      <p:sp>
        <p:nvSpPr>
          <p:cNvPr id="18" name="TextBox 17"/>
          <p:cNvSpPr txBox="1"/>
          <p:nvPr/>
        </p:nvSpPr>
        <p:spPr>
          <a:xfrm>
            <a:off x="4780280" y="390144"/>
            <a:ext cx="457200" cy="923330"/>
          </a:xfrm>
          <a:prstGeom prst="rect">
            <a:avLst/>
          </a:prstGeom>
          <a:noFill/>
        </p:spPr>
        <p:txBody>
          <a:bodyPr wrap="square" lIns="0" tIns="0" rIns="0" bIns="0" rtlCol="0" anchor="t" anchorCtr="0">
            <a:spAutoFit/>
          </a:bodyPr>
          <a:lstStyle/>
          <a:p>
            <a:r>
              <a:rPr lang="en-US" sz="6000" dirty="0">
                <a:solidFill>
                  <a:prstClr val="white"/>
                </a:solidFill>
                <a:effectLst>
                  <a:outerShdw blurRad="38100" dist="38100" dir="2700000" algn="tl">
                    <a:srgbClr val="000000">
                      <a:alpha val="43137"/>
                    </a:srgbClr>
                  </a:outerShdw>
                </a:effectLst>
              </a:rPr>
              <a:t>{</a:t>
            </a:r>
          </a:p>
        </p:txBody>
      </p:sp>
      <p:sp>
        <p:nvSpPr>
          <p:cNvPr id="12" name="Title 11"/>
          <p:cNvSpPr>
            <a:spLocks noGrp="1"/>
          </p:cNvSpPr>
          <p:nvPr>
            <p:ph type="title"/>
          </p:nvPr>
        </p:nvSpPr>
        <p:spPr/>
        <p:txBody>
          <a:bodyPr/>
          <a:lstStyle/>
          <a:p>
            <a:r>
              <a:rPr lang="en-US"/>
              <a:t>Click to edit Master title style</a:t>
            </a:r>
            <a:endParaRPr lang="en-US" dirty="0"/>
          </a:p>
        </p:txBody>
      </p:sp>
      <p:sp>
        <p:nvSpPr>
          <p:cNvPr id="14" name="Date Placeholder 13"/>
          <p:cNvSpPr>
            <a:spLocks noGrp="1"/>
          </p:cNvSpPr>
          <p:nvPr>
            <p:ph type="dt" sz="half" idx="10"/>
          </p:nvPr>
        </p:nvSpPr>
        <p:spPr/>
        <p:txBody>
          <a:bodyPr/>
          <a:lstStyle/>
          <a:p>
            <a:fld id="{D2CA8EDD-1F8E-454D-B3CE-D6F0B2844BEC}" type="datetimeFigureOut">
              <a:rPr lang="en-US" smtClean="0">
                <a:solidFill>
                  <a:prstClr val="white">
                    <a:alpha val="60000"/>
                  </a:prstClr>
                </a:solidFill>
              </a:rPr>
              <a:pPr/>
              <a:t>8/1/18</a:t>
            </a:fld>
            <a:endParaRPr lang="en-US">
              <a:solidFill>
                <a:prstClr val="white">
                  <a:alpha val="60000"/>
                </a:prstClr>
              </a:solidFill>
            </a:endParaRPr>
          </a:p>
        </p:txBody>
      </p:sp>
      <p:sp>
        <p:nvSpPr>
          <p:cNvPr id="15" name="Slide Number Placeholder 14"/>
          <p:cNvSpPr>
            <a:spLocks noGrp="1"/>
          </p:cNvSpPr>
          <p:nvPr>
            <p:ph type="sldNum" sz="quarter" idx="11"/>
          </p:nvPr>
        </p:nvSpPr>
        <p:spPr/>
        <p:txBody>
          <a:bodyPr/>
          <a:lstStyle/>
          <a:p>
            <a:fld id="{55D4FB5F-D9F7-4443-B9CE-B704D177F98B}" type="slidenum">
              <a:rPr lang="en-US" smtClean="0">
                <a:solidFill>
                  <a:prstClr val="white">
                    <a:alpha val="60000"/>
                  </a:prstClr>
                </a:solidFill>
              </a:rPr>
              <a:pPr/>
              <a:t>‹#›</a:t>
            </a:fld>
            <a:endParaRPr lang="en-US">
              <a:solidFill>
                <a:prstClr val="white">
                  <a:alpha val="60000"/>
                </a:prstClr>
              </a:solidFill>
            </a:endParaRPr>
          </a:p>
        </p:txBody>
      </p:sp>
      <p:sp>
        <p:nvSpPr>
          <p:cNvPr id="16" name="Footer Placeholder 15"/>
          <p:cNvSpPr>
            <a:spLocks noGrp="1"/>
          </p:cNvSpPr>
          <p:nvPr>
            <p:ph type="ftr" sz="quarter" idx="12"/>
          </p:nvPr>
        </p:nvSpPr>
        <p:spPr/>
        <p:txBody>
          <a:bodyPr/>
          <a:lstStyle/>
          <a:p>
            <a:endParaRPr lang="en-US">
              <a:solidFill>
                <a:prstClr val="white">
                  <a:alpha val="60000"/>
                </a:prstClr>
              </a:solidFill>
            </a:endParaRPr>
          </a:p>
        </p:txBody>
      </p:sp>
    </p:spTree>
    <p:extLst>
      <p:ext uri="{BB962C8B-B14F-4D97-AF65-F5344CB8AC3E}">
        <p14:creationId xmlns:p14="http://schemas.microsoft.com/office/powerpoint/2010/main" val="32556357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7" name="Date Placeholder 6"/>
          <p:cNvSpPr>
            <a:spLocks noGrp="1"/>
          </p:cNvSpPr>
          <p:nvPr>
            <p:ph type="dt" sz="half" idx="10"/>
          </p:nvPr>
        </p:nvSpPr>
        <p:spPr/>
        <p:txBody>
          <a:bodyPr/>
          <a:lstStyle/>
          <a:p>
            <a:fld id="{D2CA8EDD-1F8E-454D-B3CE-D6F0B2844BEC}" type="datetimeFigureOut">
              <a:rPr lang="en-US" smtClean="0">
                <a:solidFill>
                  <a:prstClr val="white">
                    <a:alpha val="60000"/>
                  </a:prstClr>
                </a:solidFill>
              </a:rPr>
              <a:pPr/>
              <a:t>8/1/18</a:t>
            </a:fld>
            <a:endParaRPr lang="en-US">
              <a:solidFill>
                <a:prstClr val="white">
                  <a:alpha val="60000"/>
                </a:prstClr>
              </a:solidFill>
            </a:endParaRPr>
          </a:p>
        </p:txBody>
      </p:sp>
      <p:sp>
        <p:nvSpPr>
          <p:cNvPr id="8" name="Slide Number Placeholder 7"/>
          <p:cNvSpPr>
            <a:spLocks noGrp="1"/>
          </p:cNvSpPr>
          <p:nvPr>
            <p:ph type="sldNum" sz="quarter" idx="11"/>
          </p:nvPr>
        </p:nvSpPr>
        <p:spPr/>
        <p:txBody>
          <a:bodyPr/>
          <a:lstStyle/>
          <a:p>
            <a:fld id="{55D4FB5F-D9F7-4443-B9CE-B704D177F98B}" type="slidenum">
              <a:rPr lang="en-US" smtClean="0">
                <a:solidFill>
                  <a:prstClr val="white">
                    <a:alpha val="60000"/>
                  </a:prstClr>
                </a:solidFill>
              </a:rPr>
              <a:pPr/>
              <a:t>‹#›</a:t>
            </a:fld>
            <a:endParaRPr lang="en-US">
              <a:solidFill>
                <a:prstClr val="white">
                  <a:alpha val="60000"/>
                </a:prstClr>
              </a:solidFill>
            </a:endParaRPr>
          </a:p>
        </p:txBody>
      </p:sp>
      <p:sp>
        <p:nvSpPr>
          <p:cNvPr id="9" name="Footer Placeholder 8"/>
          <p:cNvSpPr>
            <a:spLocks noGrp="1"/>
          </p:cNvSpPr>
          <p:nvPr>
            <p:ph type="ftr" sz="quarter" idx="12"/>
          </p:nvPr>
        </p:nvSpPr>
        <p:spPr/>
        <p:txBody>
          <a:bodyPr/>
          <a:lstStyle/>
          <a:p>
            <a:endParaRPr lang="en-US">
              <a:solidFill>
                <a:prstClr val="white">
                  <a:alpha val="60000"/>
                </a:prstClr>
              </a:solidFill>
            </a:endParaRPr>
          </a:p>
        </p:txBody>
      </p:sp>
    </p:spTree>
    <p:extLst>
      <p:ext uri="{BB962C8B-B14F-4D97-AF65-F5344CB8AC3E}">
        <p14:creationId xmlns:p14="http://schemas.microsoft.com/office/powerpoint/2010/main" val="16154318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2CA8EDD-1F8E-454D-B3CE-D6F0B2844BEC}" type="datetimeFigureOut">
              <a:rPr lang="en-US" smtClean="0">
                <a:solidFill>
                  <a:prstClr val="white">
                    <a:alpha val="60000"/>
                  </a:prstClr>
                </a:solidFill>
              </a:rPr>
              <a:pPr/>
              <a:t>8/1/18</a:t>
            </a:fld>
            <a:endParaRPr lang="en-US">
              <a:solidFill>
                <a:prstClr val="white">
                  <a:alpha val="60000"/>
                </a:prstClr>
              </a:solidFill>
            </a:endParaRPr>
          </a:p>
        </p:txBody>
      </p:sp>
      <p:sp>
        <p:nvSpPr>
          <p:cNvPr id="6" name="Slide Number Placeholder 5"/>
          <p:cNvSpPr>
            <a:spLocks noGrp="1"/>
          </p:cNvSpPr>
          <p:nvPr>
            <p:ph type="sldNum" sz="quarter" idx="11"/>
          </p:nvPr>
        </p:nvSpPr>
        <p:spPr/>
        <p:txBody>
          <a:bodyPr/>
          <a:lstStyle/>
          <a:p>
            <a:fld id="{55D4FB5F-D9F7-4443-B9CE-B704D177F98B}" type="slidenum">
              <a:rPr lang="en-US" smtClean="0">
                <a:solidFill>
                  <a:prstClr val="white">
                    <a:alpha val="60000"/>
                  </a:prstClr>
                </a:solidFill>
              </a:rPr>
              <a:pPr/>
              <a:t>‹#›</a:t>
            </a:fld>
            <a:endParaRPr lang="en-US">
              <a:solidFill>
                <a:prstClr val="white">
                  <a:alpha val="60000"/>
                </a:prstClr>
              </a:solidFill>
            </a:endParaRPr>
          </a:p>
        </p:txBody>
      </p:sp>
      <p:sp>
        <p:nvSpPr>
          <p:cNvPr id="7" name="Footer Placeholder 6"/>
          <p:cNvSpPr>
            <a:spLocks noGrp="1"/>
          </p:cNvSpPr>
          <p:nvPr>
            <p:ph type="ftr" sz="quarter" idx="12"/>
          </p:nvPr>
        </p:nvSpPr>
        <p:spPr/>
        <p:txBody>
          <a:bodyPr/>
          <a:lstStyle/>
          <a:p>
            <a:endParaRPr lang="en-US">
              <a:solidFill>
                <a:prstClr val="white">
                  <a:alpha val="60000"/>
                </a:prstClr>
              </a:solidFill>
            </a:endParaRPr>
          </a:p>
        </p:txBody>
      </p:sp>
    </p:spTree>
    <p:extLst>
      <p:ext uri="{BB962C8B-B14F-4D97-AF65-F5344CB8AC3E}">
        <p14:creationId xmlns:p14="http://schemas.microsoft.com/office/powerpoint/2010/main" val="14037961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TextBox 8"/>
          <p:cNvSpPr txBox="1"/>
          <p:nvPr/>
        </p:nvSpPr>
        <p:spPr>
          <a:xfrm>
            <a:off x="5328920" y="1330941"/>
            <a:ext cx="457200" cy="1231106"/>
          </a:xfrm>
          <a:prstGeom prst="rect">
            <a:avLst/>
          </a:prstGeom>
          <a:noFill/>
        </p:spPr>
        <p:txBody>
          <a:bodyPr wrap="square" lIns="0" tIns="0" rIns="0" bIns="0" rtlCol="0" anchor="t" anchorCtr="0">
            <a:spAutoFit/>
          </a:bodyPr>
          <a:lstStyle/>
          <a:p>
            <a:r>
              <a:rPr lang="en-US" sz="8000" dirty="0">
                <a:solidFill>
                  <a:prstClr val="white"/>
                </a:solidFill>
                <a:effectLst>
                  <a:outerShdw blurRad="38100" dist="38100" dir="2700000" algn="tl">
                    <a:srgbClr val="000000">
                      <a:alpha val="43137"/>
                    </a:srgbClr>
                  </a:outerShdw>
                </a:effectLst>
              </a:rPr>
              <a:t>{</a:t>
            </a:r>
          </a:p>
        </p:txBody>
      </p:sp>
      <p:sp>
        <p:nvSpPr>
          <p:cNvPr id="3" name="Content Placeholder 2"/>
          <p:cNvSpPr>
            <a:spLocks noGrp="1"/>
          </p:cNvSpPr>
          <p:nvPr>
            <p:ph idx="1"/>
          </p:nvPr>
        </p:nvSpPr>
        <p:spPr>
          <a:xfrm>
            <a:off x="838200" y="514351"/>
            <a:ext cx="4343400" cy="2571750"/>
          </a:xfrm>
        </p:spPr>
        <p:txBody>
          <a:bodyPr anchor="ct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15000" y="514351"/>
            <a:ext cx="2590800" cy="2571750"/>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5" name="Date Placeholder 14"/>
          <p:cNvSpPr>
            <a:spLocks noGrp="1"/>
          </p:cNvSpPr>
          <p:nvPr>
            <p:ph type="dt" sz="half" idx="10"/>
          </p:nvPr>
        </p:nvSpPr>
        <p:spPr/>
        <p:txBody>
          <a:bodyPr/>
          <a:lstStyle/>
          <a:p>
            <a:fld id="{D2CA8EDD-1F8E-454D-B3CE-D6F0B2844BEC}" type="datetimeFigureOut">
              <a:rPr lang="en-US" smtClean="0">
                <a:solidFill>
                  <a:prstClr val="white">
                    <a:alpha val="60000"/>
                  </a:prstClr>
                </a:solidFill>
              </a:rPr>
              <a:pPr/>
              <a:t>8/1/18</a:t>
            </a:fld>
            <a:endParaRPr lang="en-US">
              <a:solidFill>
                <a:prstClr val="white">
                  <a:alpha val="60000"/>
                </a:prstClr>
              </a:solidFill>
            </a:endParaRPr>
          </a:p>
        </p:txBody>
      </p:sp>
      <p:sp>
        <p:nvSpPr>
          <p:cNvPr id="16" name="Slide Number Placeholder 15"/>
          <p:cNvSpPr>
            <a:spLocks noGrp="1"/>
          </p:cNvSpPr>
          <p:nvPr>
            <p:ph type="sldNum" sz="quarter" idx="11"/>
          </p:nvPr>
        </p:nvSpPr>
        <p:spPr/>
        <p:txBody>
          <a:bodyPr/>
          <a:lstStyle/>
          <a:p>
            <a:fld id="{55D4FB5F-D9F7-4443-B9CE-B704D177F98B}" type="slidenum">
              <a:rPr lang="en-US" smtClean="0">
                <a:solidFill>
                  <a:prstClr val="white">
                    <a:alpha val="60000"/>
                  </a:prstClr>
                </a:solidFill>
              </a:rPr>
              <a:pPr/>
              <a:t>‹#›</a:t>
            </a:fld>
            <a:endParaRPr lang="en-US">
              <a:solidFill>
                <a:prstClr val="white">
                  <a:alpha val="60000"/>
                </a:prstClr>
              </a:solidFill>
            </a:endParaRPr>
          </a:p>
        </p:txBody>
      </p:sp>
      <p:sp>
        <p:nvSpPr>
          <p:cNvPr id="17" name="Footer Placeholder 16"/>
          <p:cNvSpPr>
            <a:spLocks noGrp="1"/>
          </p:cNvSpPr>
          <p:nvPr>
            <p:ph type="ftr" sz="quarter" idx="12"/>
          </p:nvPr>
        </p:nvSpPr>
        <p:spPr/>
        <p:txBody>
          <a:bodyPr/>
          <a:lstStyle/>
          <a:p>
            <a:endParaRPr lang="en-US">
              <a:solidFill>
                <a:prstClr val="white">
                  <a:alpha val="60000"/>
                </a:prstClr>
              </a:solidFill>
            </a:endParaRPr>
          </a:p>
        </p:txBody>
      </p:sp>
      <p:sp>
        <p:nvSpPr>
          <p:cNvPr id="18" name="Title 17"/>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936796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2-Section Header">
    <p:spTree>
      <p:nvGrpSpPr>
        <p:cNvPr id="1" name=""/>
        <p:cNvGrpSpPr/>
        <p:nvPr/>
      </p:nvGrpSpPr>
      <p:grpSpPr>
        <a:xfrm>
          <a:off x="0" y="0"/>
          <a:ext cx="0" cy="0"/>
          <a:chOff x="0" y="0"/>
          <a:chExt cx="0" cy="0"/>
        </a:xfrm>
      </p:grpSpPr>
      <p:sp>
        <p:nvSpPr>
          <p:cNvPr id="17" name="Title 1"/>
          <p:cNvSpPr>
            <a:spLocks noGrp="1"/>
          </p:cNvSpPr>
          <p:nvPr>
            <p:ph type="title" hasCustomPrompt="1"/>
          </p:nvPr>
        </p:nvSpPr>
        <p:spPr>
          <a:xfrm>
            <a:off x="835956" y="1666494"/>
            <a:ext cx="6226760" cy="815936"/>
          </a:xfrm>
        </p:spPr>
        <p:txBody>
          <a:bodyPr anchor="b">
            <a:noAutofit/>
          </a:bodyPr>
          <a:lstStyle>
            <a:lvl1pPr algn="l">
              <a:defRPr sz="4000" b="0" cap="none" baseline="0">
                <a:solidFill>
                  <a:schemeClr val="accent3"/>
                </a:solidFill>
                <a:latin typeface="+mj-lt"/>
              </a:defRPr>
            </a:lvl1pPr>
          </a:lstStyle>
          <a:p>
            <a:r>
              <a:rPr lang="en-US" dirty="0"/>
              <a:t>Click to edit title</a:t>
            </a:r>
          </a:p>
        </p:txBody>
      </p:sp>
      <p:sp>
        <p:nvSpPr>
          <p:cNvPr id="18" name="Text Placeholder 2"/>
          <p:cNvSpPr>
            <a:spLocks noGrp="1"/>
          </p:cNvSpPr>
          <p:nvPr>
            <p:ph type="body" idx="1"/>
          </p:nvPr>
        </p:nvSpPr>
        <p:spPr>
          <a:xfrm>
            <a:off x="835956" y="2459831"/>
            <a:ext cx="6233574" cy="1178719"/>
          </a:xfrm>
          <a:prstGeom prst="rect">
            <a:avLst/>
          </a:prstGeom>
        </p:spPr>
        <p:txBody>
          <a:bodyPr lIns="0" anchor="t">
            <a:normAutofit/>
          </a:bodyPr>
          <a:lstStyle>
            <a:lvl1pPr marL="0" indent="0" algn="l">
              <a:buNone/>
              <a:defRPr sz="3200">
                <a:solidFill>
                  <a:schemeClr val="accent5">
                    <a:lumMod val="75000"/>
                  </a:schemeClr>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grpSp>
        <p:nvGrpSpPr>
          <p:cNvPr id="15" name="Group 14"/>
          <p:cNvGrpSpPr/>
          <p:nvPr userDrawn="1"/>
        </p:nvGrpSpPr>
        <p:grpSpPr>
          <a:xfrm>
            <a:off x="7627853" y="0"/>
            <a:ext cx="942975" cy="4495684"/>
            <a:chOff x="7324725" y="1657466"/>
            <a:chExt cx="942975" cy="4495684"/>
          </a:xfrm>
        </p:grpSpPr>
        <p:grpSp>
          <p:nvGrpSpPr>
            <p:cNvPr id="16" name="Group 15"/>
            <p:cNvGrpSpPr/>
            <p:nvPr/>
          </p:nvGrpSpPr>
          <p:grpSpPr>
            <a:xfrm>
              <a:off x="7324725" y="5343524"/>
              <a:ext cx="942975" cy="809626"/>
              <a:chOff x="2028825" y="1676399"/>
              <a:chExt cx="942975" cy="809626"/>
            </a:xfrm>
          </p:grpSpPr>
          <p:pic>
            <p:nvPicPr>
              <p:cNvPr id="20" name="Picture 19"/>
              <p:cNvPicPr>
                <a:picLocks noChangeAspect="1"/>
              </p:cNvPicPr>
              <p:nvPr/>
            </p:nvPicPr>
            <p:blipFill rotWithShape="1">
              <a:blip r:embed="rId2">
                <a:extLst>
                  <a:ext uri="{28A0092B-C50C-407E-A947-70E740481C1C}">
                    <a14:useLocalDpi xmlns:a14="http://schemas.microsoft.com/office/drawing/2010/main" val="0"/>
                  </a:ext>
                </a:extLst>
              </a:blip>
              <a:srcRect l="16916" t="83889" r="21531" b="4444"/>
              <a:stretch/>
            </p:blipFill>
            <p:spPr>
              <a:xfrm>
                <a:off x="2095500" y="1685924"/>
                <a:ext cx="762000" cy="800101"/>
              </a:xfrm>
              <a:prstGeom prst="rect">
                <a:avLst/>
              </a:prstGeom>
            </p:spPr>
          </p:pic>
          <p:sp>
            <p:nvSpPr>
              <p:cNvPr id="27" name="Hexagon 26"/>
              <p:cNvSpPr/>
              <p:nvPr/>
            </p:nvSpPr>
            <p:spPr>
              <a:xfrm>
                <a:off x="2028825" y="1676399"/>
                <a:ext cx="942975" cy="809626"/>
              </a:xfrm>
              <a:prstGeom prst="hexagon">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9" name="Straight Connector 18"/>
            <p:cNvCxnSpPr/>
            <p:nvPr/>
          </p:nvCxnSpPr>
          <p:spPr>
            <a:xfrm flipV="1">
              <a:off x="7796212" y="1657466"/>
              <a:ext cx="0" cy="3695584"/>
            </a:xfrm>
            <a:prstGeom prst="line">
              <a:avLst/>
            </a:prstGeom>
            <a:ln w="19050">
              <a:solidFill>
                <a:schemeClr val="bg1"/>
              </a:solidFill>
            </a:ln>
          </p:spPr>
          <p:style>
            <a:lnRef idx="1">
              <a:schemeClr val="dk1"/>
            </a:lnRef>
            <a:fillRef idx="0">
              <a:schemeClr val="dk1"/>
            </a:fillRef>
            <a:effectRef idx="0">
              <a:schemeClr val="dk1"/>
            </a:effectRef>
            <a:fontRef idx="minor">
              <a:schemeClr val="tx1"/>
            </a:fontRef>
          </p:style>
        </p:cxnSp>
      </p:grpSp>
      <p:sp>
        <p:nvSpPr>
          <p:cNvPr id="12" name="Slide Number Placeholder 5"/>
          <p:cNvSpPr txBox="1">
            <a:spLocks/>
          </p:cNvSpPr>
          <p:nvPr userDrawn="1"/>
        </p:nvSpPr>
        <p:spPr>
          <a:xfrm>
            <a:off x="8534400" y="4929765"/>
            <a:ext cx="474981" cy="137160"/>
          </a:xfrm>
          <a:prstGeom prst="rect">
            <a:avLst/>
          </a:prstGeom>
        </p:spPr>
        <p:txBody>
          <a:bodyPr vert="horz" lIns="91440" tIns="45720" rIns="91440" bIns="45720" rtlCol="0" anchor="ctr"/>
          <a:lstStyle>
            <a:defPPr>
              <a:defRPr lang="en-US"/>
            </a:defPPr>
            <a:lvl1pPr marL="0" algn="ctr" defTabSz="914400" rtl="0" eaLnBrk="1" latinLnBrk="0" hangingPunct="1">
              <a:defRPr sz="800" b="0" kern="1200">
                <a:solidFill>
                  <a:schemeClr val="accent4">
                    <a:lumMod val="7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C1FFD91-08E5-43E1-80BC-8AC6BE4B8B94}" type="slidenum">
              <a:rPr lang="en-US" smtClean="0"/>
              <a:pPr/>
              <a:t>‹#›</a:t>
            </a:fld>
            <a:endParaRPr lang="en-US" dirty="0"/>
          </a:p>
        </p:txBody>
      </p:sp>
    </p:spTree>
    <p:extLst>
      <p:ext uri="{BB962C8B-B14F-4D97-AF65-F5344CB8AC3E}">
        <p14:creationId xmlns:p14="http://schemas.microsoft.com/office/powerpoint/2010/main" val="38689132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219200" y="459582"/>
            <a:ext cx="6705600" cy="1910239"/>
          </a:xfrm>
          <a:effectLst>
            <a:outerShdw blurRad="152400" dist="317500" dir="5400000" sx="90000" sy="-19000" rotWithShape="0">
              <a:prstClr val="black">
                <a:alpha val="15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743200" y="2589785"/>
            <a:ext cx="5029200" cy="540603"/>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Box 8"/>
          <p:cNvSpPr txBox="1"/>
          <p:nvPr/>
        </p:nvSpPr>
        <p:spPr>
          <a:xfrm>
            <a:off x="2435352" y="2498598"/>
            <a:ext cx="457200" cy="923330"/>
          </a:xfrm>
          <a:prstGeom prst="rect">
            <a:avLst/>
          </a:prstGeom>
          <a:noFill/>
        </p:spPr>
        <p:txBody>
          <a:bodyPr wrap="square" lIns="0" tIns="0" rIns="0" bIns="0" rtlCol="0" anchor="t" anchorCtr="0">
            <a:spAutoFit/>
          </a:bodyPr>
          <a:lstStyle/>
          <a:p>
            <a:r>
              <a:rPr lang="en-US" sz="6000" dirty="0">
                <a:solidFill>
                  <a:prstClr val="white"/>
                </a:solidFill>
                <a:effectLst>
                  <a:outerShdw blurRad="38100" dist="38100" dir="2700000" algn="tl">
                    <a:srgbClr val="000000">
                      <a:alpha val="43137"/>
                    </a:srgbClr>
                  </a:outerShdw>
                </a:effectLst>
              </a:rPr>
              <a:t>{</a:t>
            </a:r>
          </a:p>
        </p:txBody>
      </p:sp>
      <p:sp>
        <p:nvSpPr>
          <p:cNvPr id="11" name="Title 10"/>
          <p:cNvSpPr>
            <a:spLocks noGrp="1"/>
          </p:cNvSpPr>
          <p:nvPr>
            <p:ph type="title"/>
          </p:nvPr>
        </p:nvSpPr>
        <p:spPr/>
        <p:txBody>
          <a:bodyPr/>
          <a:lstStyle/>
          <a:p>
            <a:r>
              <a:rPr lang="en-US"/>
              <a:t>Click to edit Master title style</a:t>
            </a:r>
          </a:p>
        </p:txBody>
      </p:sp>
      <p:sp>
        <p:nvSpPr>
          <p:cNvPr id="13" name="Date Placeholder 12"/>
          <p:cNvSpPr>
            <a:spLocks noGrp="1"/>
          </p:cNvSpPr>
          <p:nvPr>
            <p:ph type="dt" sz="half" idx="10"/>
          </p:nvPr>
        </p:nvSpPr>
        <p:spPr/>
        <p:txBody>
          <a:bodyPr/>
          <a:lstStyle/>
          <a:p>
            <a:fld id="{D2CA8EDD-1F8E-454D-B3CE-D6F0B2844BEC}" type="datetimeFigureOut">
              <a:rPr lang="en-US" smtClean="0">
                <a:solidFill>
                  <a:prstClr val="white">
                    <a:alpha val="60000"/>
                  </a:prstClr>
                </a:solidFill>
              </a:rPr>
              <a:pPr/>
              <a:t>8/1/18</a:t>
            </a:fld>
            <a:endParaRPr lang="en-US">
              <a:solidFill>
                <a:prstClr val="white">
                  <a:alpha val="60000"/>
                </a:prstClr>
              </a:solidFill>
            </a:endParaRPr>
          </a:p>
        </p:txBody>
      </p:sp>
      <p:sp>
        <p:nvSpPr>
          <p:cNvPr id="14" name="Slide Number Placeholder 13"/>
          <p:cNvSpPr>
            <a:spLocks noGrp="1"/>
          </p:cNvSpPr>
          <p:nvPr>
            <p:ph type="sldNum" sz="quarter" idx="11"/>
          </p:nvPr>
        </p:nvSpPr>
        <p:spPr/>
        <p:txBody>
          <a:bodyPr/>
          <a:lstStyle/>
          <a:p>
            <a:fld id="{55D4FB5F-D9F7-4443-B9CE-B704D177F98B}" type="slidenum">
              <a:rPr lang="en-US" smtClean="0">
                <a:solidFill>
                  <a:prstClr val="white">
                    <a:alpha val="60000"/>
                  </a:prstClr>
                </a:solidFill>
              </a:rPr>
              <a:pPr/>
              <a:t>‹#›</a:t>
            </a:fld>
            <a:endParaRPr lang="en-US">
              <a:solidFill>
                <a:prstClr val="white">
                  <a:alpha val="60000"/>
                </a:prstClr>
              </a:solidFill>
            </a:endParaRPr>
          </a:p>
        </p:txBody>
      </p:sp>
      <p:sp>
        <p:nvSpPr>
          <p:cNvPr id="15" name="Footer Placeholder 14"/>
          <p:cNvSpPr>
            <a:spLocks noGrp="1"/>
          </p:cNvSpPr>
          <p:nvPr>
            <p:ph type="ftr" sz="quarter" idx="12"/>
          </p:nvPr>
        </p:nvSpPr>
        <p:spPr/>
        <p:txBody>
          <a:bodyPr/>
          <a:lstStyle/>
          <a:p>
            <a:endParaRPr lang="en-US">
              <a:solidFill>
                <a:prstClr val="white">
                  <a:alpha val="60000"/>
                </a:prstClr>
              </a:solidFill>
            </a:endParaRPr>
          </a:p>
        </p:txBody>
      </p:sp>
    </p:spTree>
    <p:extLst>
      <p:ext uri="{BB962C8B-B14F-4D97-AF65-F5344CB8AC3E}">
        <p14:creationId xmlns:p14="http://schemas.microsoft.com/office/powerpoint/2010/main" val="33005547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2133600" y="514351"/>
            <a:ext cx="5791200" cy="2628899"/>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2CA8EDD-1F8E-454D-B3CE-D6F0B2844BEC}" type="datetimeFigureOut">
              <a:rPr lang="en-US" smtClean="0">
                <a:solidFill>
                  <a:prstClr val="white">
                    <a:alpha val="60000"/>
                  </a:prstClr>
                </a:solidFill>
              </a:rPr>
              <a:pPr/>
              <a:t>8/1/18</a:t>
            </a:fld>
            <a:endParaRPr lang="en-US">
              <a:solidFill>
                <a:prstClr val="white">
                  <a:alpha val="60000"/>
                </a:prstClr>
              </a:solidFill>
            </a:endParaRPr>
          </a:p>
        </p:txBody>
      </p:sp>
      <p:sp>
        <p:nvSpPr>
          <p:cNvPr id="5" name="Footer Placeholder 4"/>
          <p:cNvSpPr>
            <a:spLocks noGrp="1"/>
          </p:cNvSpPr>
          <p:nvPr>
            <p:ph type="ftr" sz="quarter" idx="11"/>
          </p:nvPr>
        </p:nvSpPr>
        <p:spPr/>
        <p:txBody>
          <a:bodyPr/>
          <a:lstStyle/>
          <a:p>
            <a:endParaRPr lang="en-US">
              <a:solidFill>
                <a:prstClr val="white">
                  <a:alpha val="60000"/>
                </a:prstClr>
              </a:solidFill>
            </a:endParaRPr>
          </a:p>
        </p:txBody>
      </p:sp>
      <p:sp>
        <p:nvSpPr>
          <p:cNvPr id="6" name="Slide Number Placeholder 5"/>
          <p:cNvSpPr>
            <a:spLocks noGrp="1"/>
          </p:cNvSpPr>
          <p:nvPr>
            <p:ph type="sldNum" sz="quarter" idx="12"/>
          </p:nvPr>
        </p:nvSpPr>
        <p:spPr/>
        <p:txBody>
          <a:bodyPr/>
          <a:lstStyle/>
          <a:p>
            <a:fld id="{55D4FB5F-D9F7-4443-B9CE-B704D177F98B}" type="slidenum">
              <a:rPr lang="en-US" smtClean="0">
                <a:solidFill>
                  <a:prstClr val="white">
                    <a:alpha val="60000"/>
                  </a:prstClr>
                </a:solidFill>
              </a:rPr>
              <a:pPr/>
              <a:t>‹#›</a:t>
            </a:fld>
            <a:endParaRPr lang="en-US">
              <a:solidFill>
                <a:prstClr val="white">
                  <a:alpha val="60000"/>
                </a:prstClr>
              </a:solidFill>
            </a:endParaRPr>
          </a:p>
        </p:txBody>
      </p:sp>
    </p:spTree>
    <p:extLst>
      <p:ext uri="{BB962C8B-B14F-4D97-AF65-F5344CB8AC3E}">
        <p14:creationId xmlns:p14="http://schemas.microsoft.com/office/powerpoint/2010/main" val="254324747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9600" y="457201"/>
            <a:ext cx="2133600" cy="3886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895600" y="514351"/>
            <a:ext cx="5029200" cy="34290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CA8EDD-1F8E-454D-B3CE-D6F0B2844BEC}" type="datetimeFigureOut">
              <a:rPr lang="en-US" smtClean="0">
                <a:solidFill>
                  <a:prstClr val="white">
                    <a:alpha val="60000"/>
                  </a:prstClr>
                </a:solidFill>
              </a:rPr>
              <a:pPr/>
              <a:t>8/1/18</a:t>
            </a:fld>
            <a:endParaRPr lang="en-US">
              <a:solidFill>
                <a:prstClr val="white">
                  <a:alpha val="60000"/>
                </a:prstClr>
              </a:solidFill>
            </a:endParaRPr>
          </a:p>
        </p:txBody>
      </p:sp>
      <p:sp>
        <p:nvSpPr>
          <p:cNvPr id="5" name="Footer Placeholder 4"/>
          <p:cNvSpPr>
            <a:spLocks noGrp="1"/>
          </p:cNvSpPr>
          <p:nvPr>
            <p:ph type="ftr" sz="quarter" idx="11"/>
          </p:nvPr>
        </p:nvSpPr>
        <p:spPr/>
        <p:txBody>
          <a:bodyPr/>
          <a:lstStyle/>
          <a:p>
            <a:endParaRPr lang="en-US">
              <a:solidFill>
                <a:prstClr val="white">
                  <a:alpha val="60000"/>
                </a:prstClr>
              </a:solidFill>
            </a:endParaRPr>
          </a:p>
        </p:txBody>
      </p:sp>
      <p:sp>
        <p:nvSpPr>
          <p:cNvPr id="6" name="Slide Number Placeholder 5"/>
          <p:cNvSpPr>
            <a:spLocks noGrp="1"/>
          </p:cNvSpPr>
          <p:nvPr>
            <p:ph type="sldNum" sz="quarter" idx="12"/>
          </p:nvPr>
        </p:nvSpPr>
        <p:spPr/>
        <p:txBody>
          <a:bodyPr/>
          <a:lstStyle/>
          <a:p>
            <a:fld id="{55D4FB5F-D9F7-4443-B9CE-B704D177F98B}" type="slidenum">
              <a:rPr lang="en-US" smtClean="0">
                <a:solidFill>
                  <a:prstClr val="white">
                    <a:alpha val="60000"/>
                  </a:prstClr>
                </a:solidFill>
              </a:rPr>
              <a:pPr/>
              <a:t>‹#›</a:t>
            </a:fld>
            <a:endParaRPr lang="en-US">
              <a:solidFill>
                <a:prstClr val="white">
                  <a:alpha val="60000"/>
                </a:prstClr>
              </a:solidFill>
            </a:endParaRPr>
          </a:p>
        </p:txBody>
      </p:sp>
    </p:spTree>
    <p:extLst>
      <p:ext uri="{BB962C8B-B14F-4D97-AF65-F5344CB8AC3E}">
        <p14:creationId xmlns:p14="http://schemas.microsoft.com/office/powerpoint/2010/main" val="1627050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3-Section Header">
    <p:spTree>
      <p:nvGrpSpPr>
        <p:cNvPr id="1" name=""/>
        <p:cNvGrpSpPr/>
        <p:nvPr/>
      </p:nvGrpSpPr>
      <p:grpSpPr>
        <a:xfrm>
          <a:off x="0" y="0"/>
          <a:ext cx="0" cy="0"/>
          <a:chOff x="0" y="0"/>
          <a:chExt cx="0" cy="0"/>
        </a:xfrm>
      </p:grpSpPr>
      <p:sp>
        <p:nvSpPr>
          <p:cNvPr id="24" name="Title 1"/>
          <p:cNvSpPr>
            <a:spLocks noGrp="1"/>
          </p:cNvSpPr>
          <p:nvPr>
            <p:ph type="title" hasCustomPrompt="1"/>
          </p:nvPr>
        </p:nvSpPr>
        <p:spPr>
          <a:xfrm>
            <a:off x="835956" y="1666494"/>
            <a:ext cx="6226760" cy="815936"/>
          </a:xfrm>
        </p:spPr>
        <p:txBody>
          <a:bodyPr anchor="b">
            <a:noAutofit/>
          </a:bodyPr>
          <a:lstStyle>
            <a:lvl1pPr algn="l">
              <a:defRPr sz="4000" b="0" cap="none" baseline="0">
                <a:solidFill>
                  <a:srgbClr val="F47621"/>
                </a:solidFill>
                <a:latin typeface="Century Gothic" panose="020B0502020202020204" pitchFamily="34" charset="0"/>
              </a:defRPr>
            </a:lvl1pPr>
          </a:lstStyle>
          <a:p>
            <a:r>
              <a:rPr lang="en-US" dirty="0"/>
              <a:t>Click to edit title</a:t>
            </a:r>
          </a:p>
        </p:txBody>
      </p:sp>
      <p:sp>
        <p:nvSpPr>
          <p:cNvPr id="25" name="Text Placeholder 2"/>
          <p:cNvSpPr>
            <a:spLocks noGrp="1"/>
          </p:cNvSpPr>
          <p:nvPr>
            <p:ph type="body" idx="1"/>
          </p:nvPr>
        </p:nvSpPr>
        <p:spPr>
          <a:xfrm>
            <a:off x="835956" y="2459831"/>
            <a:ext cx="6233574" cy="1178719"/>
          </a:xfrm>
          <a:prstGeom prst="rect">
            <a:avLst/>
          </a:prstGeom>
        </p:spPr>
        <p:txBody>
          <a:bodyPr lIns="0" anchor="t">
            <a:normAutofit/>
          </a:bodyPr>
          <a:lstStyle>
            <a:lvl1pPr marL="0" indent="0" algn="l">
              <a:buNone/>
              <a:defRPr sz="3200">
                <a:solidFill>
                  <a:schemeClr val="accent6"/>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grpSp>
        <p:nvGrpSpPr>
          <p:cNvPr id="17" name="Group 16"/>
          <p:cNvGrpSpPr/>
          <p:nvPr userDrawn="1"/>
        </p:nvGrpSpPr>
        <p:grpSpPr>
          <a:xfrm>
            <a:off x="7627853" y="0"/>
            <a:ext cx="942975" cy="4495684"/>
            <a:chOff x="7324725" y="1657466"/>
            <a:chExt cx="942975" cy="4495684"/>
          </a:xfrm>
        </p:grpSpPr>
        <p:grpSp>
          <p:nvGrpSpPr>
            <p:cNvPr id="22" name="Group 21"/>
            <p:cNvGrpSpPr/>
            <p:nvPr/>
          </p:nvGrpSpPr>
          <p:grpSpPr>
            <a:xfrm>
              <a:off x="7324725" y="5343524"/>
              <a:ext cx="942975" cy="809626"/>
              <a:chOff x="2028825" y="1676399"/>
              <a:chExt cx="942975" cy="809626"/>
            </a:xfrm>
          </p:grpSpPr>
          <p:pic>
            <p:nvPicPr>
              <p:cNvPr id="26" name="Picture 25"/>
              <p:cNvPicPr>
                <a:picLocks noChangeAspect="1"/>
              </p:cNvPicPr>
              <p:nvPr/>
            </p:nvPicPr>
            <p:blipFill rotWithShape="1">
              <a:blip r:embed="rId2">
                <a:extLst>
                  <a:ext uri="{28A0092B-C50C-407E-A947-70E740481C1C}">
                    <a14:useLocalDpi xmlns:a14="http://schemas.microsoft.com/office/drawing/2010/main" val="0"/>
                  </a:ext>
                </a:extLst>
              </a:blip>
              <a:srcRect l="16916" t="83889" r="21531" b="4444"/>
              <a:stretch/>
            </p:blipFill>
            <p:spPr>
              <a:xfrm>
                <a:off x="2095500" y="1685924"/>
                <a:ext cx="762000" cy="800101"/>
              </a:xfrm>
              <a:prstGeom prst="rect">
                <a:avLst/>
              </a:prstGeom>
            </p:spPr>
          </p:pic>
          <p:sp>
            <p:nvSpPr>
              <p:cNvPr id="27" name="Hexagon 26"/>
              <p:cNvSpPr/>
              <p:nvPr/>
            </p:nvSpPr>
            <p:spPr>
              <a:xfrm>
                <a:off x="2028825" y="1676399"/>
                <a:ext cx="942975" cy="809626"/>
              </a:xfrm>
              <a:prstGeom prst="hexagon">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23" name="Straight Connector 22"/>
            <p:cNvCxnSpPr/>
            <p:nvPr/>
          </p:nvCxnSpPr>
          <p:spPr>
            <a:xfrm flipV="1">
              <a:off x="7796212" y="1657466"/>
              <a:ext cx="0" cy="3695584"/>
            </a:xfrm>
            <a:prstGeom prst="line">
              <a:avLst/>
            </a:prstGeom>
            <a:ln w="19050">
              <a:solidFill>
                <a:schemeClr val="bg1"/>
              </a:solidFill>
            </a:ln>
          </p:spPr>
          <p:style>
            <a:lnRef idx="1">
              <a:schemeClr val="dk1"/>
            </a:lnRef>
            <a:fillRef idx="0">
              <a:schemeClr val="dk1"/>
            </a:fillRef>
            <a:effectRef idx="0">
              <a:schemeClr val="dk1"/>
            </a:effectRef>
            <a:fontRef idx="minor">
              <a:schemeClr val="tx1"/>
            </a:fontRef>
          </p:style>
        </p:cxnSp>
      </p:grpSp>
      <p:sp>
        <p:nvSpPr>
          <p:cNvPr id="13" name="Slide Number Placeholder 5"/>
          <p:cNvSpPr txBox="1">
            <a:spLocks/>
          </p:cNvSpPr>
          <p:nvPr userDrawn="1"/>
        </p:nvSpPr>
        <p:spPr>
          <a:xfrm>
            <a:off x="8534400" y="4929765"/>
            <a:ext cx="474981" cy="137160"/>
          </a:xfrm>
          <a:prstGeom prst="rect">
            <a:avLst/>
          </a:prstGeom>
        </p:spPr>
        <p:txBody>
          <a:bodyPr vert="horz" lIns="91440" tIns="45720" rIns="91440" bIns="45720" rtlCol="0" anchor="ctr"/>
          <a:lstStyle>
            <a:defPPr>
              <a:defRPr lang="en-US"/>
            </a:defPPr>
            <a:lvl1pPr marL="0" algn="ctr" defTabSz="914400" rtl="0" eaLnBrk="1" latinLnBrk="0" hangingPunct="1">
              <a:defRPr sz="800" b="0" kern="1200">
                <a:solidFill>
                  <a:schemeClr val="accent4">
                    <a:lumMod val="7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C1FFD91-08E5-43E1-80BC-8AC6BE4B8B94}" type="slidenum">
              <a:rPr lang="en-US" smtClean="0"/>
              <a:pPr/>
              <a:t>‹#›</a:t>
            </a:fld>
            <a:endParaRPr lang="en-US" dirty="0"/>
          </a:p>
        </p:txBody>
      </p:sp>
    </p:spTree>
    <p:extLst>
      <p:ext uri="{BB962C8B-B14F-4D97-AF65-F5344CB8AC3E}">
        <p14:creationId xmlns:p14="http://schemas.microsoft.com/office/powerpoint/2010/main" val="265366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ext Placeholder 2"/>
          <p:cNvSpPr>
            <a:spLocks noGrp="1"/>
          </p:cNvSpPr>
          <p:nvPr>
            <p:ph idx="1"/>
          </p:nvPr>
        </p:nvSpPr>
        <p:spPr>
          <a:xfrm>
            <a:off x="573314" y="895350"/>
            <a:ext cx="8005910" cy="3795985"/>
          </a:xfrm>
          <a:prstGeom prst="rect">
            <a:avLst/>
          </a:prstGeom>
        </p:spPr>
        <p:txBody>
          <a:bodyPr vert="horz" lIns="0" tIns="0" rIns="0" bIns="0" rtlCol="0">
            <a:normAutofit/>
          </a:bodyPr>
          <a:lstStyle>
            <a:lvl1pPr marL="342900" indent="-342900">
              <a:buClr>
                <a:schemeClr val="accent1"/>
              </a:buClr>
              <a:buSzPct val="100000"/>
              <a:buFont typeface="Wingdings 2" panose="05020102010507070707" pitchFamily="18" charset="2"/>
              <a:buChar char="Â"/>
              <a:defRPr sz="2000">
                <a:solidFill>
                  <a:schemeClr val="bg1"/>
                </a:solidFill>
                <a:latin typeface="+mn-lt"/>
              </a:defRPr>
            </a:lvl1pPr>
            <a:lvl2pPr marL="742950" indent="-285750">
              <a:buClr>
                <a:schemeClr val="accent1"/>
              </a:buClr>
              <a:buSzPct val="100000"/>
              <a:buFont typeface="Wingdings 2" panose="05020102010507070707" pitchFamily="18" charset="2"/>
              <a:buChar char="Â"/>
              <a:defRPr sz="1800">
                <a:solidFill>
                  <a:schemeClr val="bg1"/>
                </a:solidFill>
                <a:latin typeface="+mn-lt"/>
              </a:defRPr>
            </a:lvl2pPr>
            <a:lvl3pPr marL="1143000" indent="-228600">
              <a:buClr>
                <a:schemeClr val="accent1"/>
              </a:buClr>
              <a:buSzPct val="100000"/>
              <a:buFont typeface="Wingdings 2" panose="05020102010507070707" pitchFamily="18" charset="2"/>
              <a:buChar char="Â"/>
              <a:defRPr sz="1600">
                <a:solidFill>
                  <a:schemeClr val="bg1"/>
                </a:solidFill>
                <a:latin typeface="+mn-lt"/>
              </a:defRPr>
            </a:lvl3pPr>
            <a:lvl4pPr marL="1600200" indent="-228600">
              <a:buClr>
                <a:schemeClr val="accent1"/>
              </a:buClr>
              <a:buSzPct val="100000"/>
              <a:buFont typeface="Wingdings 2" panose="05020102010507070707" pitchFamily="18" charset="2"/>
              <a:buChar char="Â"/>
              <a:defRPr sz="1400">
                <a:solidFill>
                  <a:schemeClr val="bg1"/>
                </a:solidFill>
                <a:latin typeface="+mn-lt"/>
              </a:defRPr>
            </a:lvl4pPr>
            <a:lvl5pPr marL="2057400" indent="-228600">
              <a:buClr>
                <a:schemeClr val="accent1"/>
              </a:buClr>
              <a:buSzPct val="100000"/>
              <a:buFont typeface="Wingdings 2" panose="05020102010507070707" pitchFamily="18" charset="2"/>
              <a:buChar char="Â"/>
              <a:defRPr sz="1400">
                <a:solidFill>
                  <a:schemeClr val="bg1"/>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Placeholder 1"/>
          <p:cNvSpPr>
            <a:spLocks noGrp="1"/>
          </p:cNvSpPr>
          <p:nvPr>
            <p:ph type="title"/>
          </p:nvPr>
        </p:nvSpPr>
        <p:spPr>
          <a:xfrm>
            <a:off x="359020" y="205740"/>
            <a:ext cx="8784980" cy="553998"/>
          </a:xfrm>
          <a:prstGeom prst="rect">
            <a:avLst/>
          </a:prstGeom>
        </p:spPr>
        <p:txBody>
          <a:bodyPr vert="horz" wrap="square" lIns="0" tIns="0" rIns="0" bIns="0" rtlCol="0" anchor="t" anchorCtr="0">
            <a:spAutoFit/>
          </a:bodyPr>
          <a:lstStyle>
            <a:lvl1pPr>
              <a:defRPr>
                <a:solidFill>
                  <a:schemeClr val="bg1"/>
                </a:solidFill>
              </a:defRPr>
            </a:lvl1pPr>
          </a:lstStyle>
          <a:p>
            <a:r>
              <a:rPr lang="en-US" dirty="0"/>
              <a:t>Click to edit Master title style</a:t>
            </a:r>
          </a:p>
        </p:txBody>
      </p:sp>
      <p:sp>
        <p:nvSpPr>
          <p:cNvPr id="6" name="Slide Number Placeholder 5"/>
          <p:cNvSpPr txBox="1">
            <a:spLocks/>
          </p:cNvSpPr>
          <p:nvPr userDrawn="1"/>
        </p:nvSpPr>
        <p:spPr>
          <a:xfrm>
            <a:off x="8534400" y="4929765"/>
            <a:ext cx="474981" cy="137160"/>
          </a:xfrm>
          <a:prstGeom prst="rect">
            <a:avLst/>
          </a:prstGeom>
        </p:spPr>
        <p:txBody>
          <a:bodyPr vert="horz" lIns="91440" tIns="45720" rIns="91440" bIns="45720" rtlCol="0" anchor="ctr"/>
          <a:lstStyle>
            <a:defPPr>
              <a:defRPr lang="en-US"/>
            </a:defPPr>
            <a:lvl1pPr marL="0" algn="ctr" defTabSz="914400" rtl="0" eaLnBrk="1" latinLnBrk="0" hangingPunct="1">
              <a:defRPr sz="800" b="0" kern="1200">
                <a:solidFill>
                  <a:schemeClr val="accent4">
                    <a:lumMod val="7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C1FFD91-08E5-43E1-80BC-8AC6BE4B8B94}" type="slidenum">
              <a:rPr lang="en-US" smtClean="0"/>
              <a:pPr/>
              <a:t>‹#›</a:t>
            </a:fld>
            <a:endParaRPr lang="en-US" dirty="0"/>
          </a:p>
        </p:txBody>
      </p:sp>
    </p:spTree>
    <p:extLst>
      <p:ext uri="{BB962C8B-B14F-4D97-AF65-F5344CB8AC3E}">
        <p14:creationId xmlns:p14="http://schemas.microsoft.com/office/powerpoint/2010/main" val="3582033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ub-Title Content">
    <p:spTree>
      <p:nvGrpSpPr>
        <p:cNvPr id="1" name=""/>
        <p:cNvGrpSpPr/>
        <p:nvPr/>
      </p:nvGrpSpPr>
      <p:grpSpPr>
        <a:xfrm>
          <a:off x="0" y="0"/>
          <a:ext cx="0" cy="0"/>
          <a:chOff x="0" y="0"/>
          <a:chExt cx="0" cy="0"/>
        </a:xfrm>
      </p:grpSpPr>
      <p:sp>
        <p:nvSpPr>
          <p:cNvPr id="6" name="Text Placeholder 2"/>
          <p:cNvSpPr>
            <a:spLocks noGrp="1"/>
          </p:cNvSpPr>
          <p:nvPr>
            <p:ph type="body" idx="1" hasCustomPrompt="1"/>
          </p:nvPr>
        </p:nvSpPr>
        <p:spPr>
          <a:xfrm>
            <a:off x="722379" y="966978"/>
            <a:ext cx="7195729" cy="377190"/>
          </a:xfrm>
          <a:prstGeom prst="rect">
            <a:avLst/>
          </a:prstGeom>
        </p:spPr>
        <p:txBody>
          <a:bodyPr lIns="0" anchor="ctr" anchorCtr="0">
            <a:normAutofit/>
          </a:bodyPr>
          <a:lstStyle>
            <a:lvl1pPr marL="0" indent="0" algn="l" rtl="0" fontAlgn="base">
              <a:lnSpc>
                <a:spcPct val="85000"/>
              </a:lnSpc>
              <a:spcBef>
                <a:spcPct val="0"/>
              </a:spcBef>
              <a:spcAft>
                <a:spcPct val="10000"/>
              </a:spcAft>
              <a:buClr>
                <a:srgbClr val="FFFFFF"/>
              </a:buClr>
              <a:buSzPct val="119000"/>
              <a:buNone/>
              <a:defRPr lang="en-US" sz="2400" b="0" kern="1200" dirty="0" smtClean="0">
                <a:solidFill>
                  <a:schemeClr val="bg1"/>
                </a:solidFill>
                <a:latin typeface="+mn-lt"/>
                <a:ea typeface="+mn-ea"/>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title</a:t>
            </a:r>
          </a:p>
        </p:txBody>
      </p:sp>
      <p:sp>
        <p:nvSpPr>
          <p:cNvPr id="9" name="Content Placeholder 3"/>
          <p:cNvSpPr>
            <a:spLocks noGrp="1"/>
          </p:cNvSpPr>
          <p:nvPr>
            <p:ph sz="half" idx="2" hasCustomPrompt="1"/>
          </p:nvPr>
        </p:nvSpPr>
        <p:spPr>
          <a:xfrm>
            <a:off x="786384" y="1440180"/>
            <a:ext cx="7108846" cy="2962656"/>
          </a:xfrm>
          <a:prstGeom prst="rect">
            <a:avLst/>
          </a:prstGeom>
        </p:spPr>
        <p:txBody>
          <a:bodyPr lIns="0" tIns="0" rIns="0" bIns="0">
            <a:normAutofit/>
          </a:bodyPr>
          <a:lstStyle>
            <a:lvl1pPr marL="342900" indent="-342900" algn="l" defTabSz="914400" rtl="0" eaLnBrk="1" latinLnBrk="0" hangingPunct="1">
              <a:spcBef>
                <a:spcPct val="20000"/>
              </a:spcBef>
              <a:buClr>
                <a:schemeClr val="accent1"/>
              </a:buClr>
              <a:buSzPct val="100000"/>
              <a:buFont typeface="Wingdings 2" panose="05020102010507070707" pitchFamily="18" charset="2"/>
              <a:buChar char="Â"/>
              <a:defRPr lang="en-US" sz="2000" kern="1200" dirty="0" smtClean="0">
                <a:solidFill>
                  <a:schemeClr val="bg1"/>
                </a:solidFill>
                <a:latin typeface="+mn-lt"/>
                <a:ea typeface="+mn-ea"/>
                <a:cs typeface="Arial" pitchFamily="34" charset="0"/>
              </a:defRPr>
            </a:lvl1pPr>
            <a:lvl2pPr marL="342900" indent="-342900" algn="l" defTabSz="914400" rtl="0" eaLnBrk="1" latinLnBrk="0" hangingPunct="1">
              <a:spcBef>
                <a:spcPct val="20000"/>
              </a:spcBef>
              <a:buClr>
                <a:srgbClr val="C00000"/>
              </a:buClr>
              <a:buSzPct val="120000"/>
              <a:buFontTx/>
              <a:buBlip>
                <a:blip r:embed="rId2"/>
              </a:buBlip>
              <a:defRPr lang="en-US" sz="2600" kern="1200" dirty="0" smtClean="0">
                <a:solidFill>
                  <a:schemeClr val="tx1"/>
                </a:solidFill>
                <a:latin typeface="Arial" pitchFamily="34" charset="0"/>
                <a:ea typeface="+mn-ea"/>
                <a:cs typeface="Arial" pitchFamily="34" charset="0"/>
              </a:defRPr>
            </a:lvl2pPr>
            <a:lvl3pPr marL="342900" indent="-342900" algn="l" defTabSz="914400" rtl="0" eaLnBrk="1" latinLnBrk="0" hangingPunct="1">
              <a:spcBef>
                <a:spcPct val="20000"/>
              </a:spcBef>
              <a:buClr>
                <a:srgbClr val="C00000"/>
              </a:buClr>
              <a:buSzPct val="120000"/>
              <a:buFontTx/>
              <a:buBlip>
                <a:blip r:embed="rId2"/>
              </a:buBlip>
              <a:defRPr lang="en-US" sz="2600" kern="1200" dirty="0" smtClean="0">
                <a:solidFill>
                  <a:schemeClr val="tx1"/>
                </a:solidFill>
                <a:latin typeface="Arial" pitchFamily="34" charset="0"/>
                <a:ea typeface="+mn-ea"/>
                <a:cs typeface="Arial" pitchFamily="34" charset="0"/>
              </a:defRPr>
            </a:lvl3pPr>
            <a:lvl4pPr marL="342900" indent="-342900" algn="l" defTabSz="914400" rtl="0" eaLnBrk="1" latinLnBrk="0" hangingPunct="1">
              <a:spcBef>
                <a:spcPct val="20000"/>
              </a:spcBef>
              <a:buClr>
                <a:srgbClr val="C00000"/>
              </a:buClr>
              <a:buSzPct val="120000"/>
              <a:buFontTx/>
              <a:buBlip>
                <a:blip r:embed="rId2"/>
              </a:buBlip>
              <a:defRPr lang="en-US" sz="2600" kern="1200" dirty="0" smtClean="0">
                <a:solidFill>
                  <a:schemeClr val="tx1"/>
                </a:solidFill>
                <a:latin typeface="Arial" pitchFamily="34" charset="0"/>
                <a:ea typeface="+mn-ea"/>
                <a:cs typeface="Arial" pitchFamily="34" charset="0"/>
              </a:defRPr>
            </a:lvl4pPr>
            <a:lvl5pPr marL="342900" indent="-342900" algn="l" defTabSz="914400" rtl="0" eaLnBrk="1" latinLnBrk="0" hangingPunct="1">
              <a:spcBef>
                <a:spcPct val="20000"/>
              </a:spcBef>
              <a:buClr>
                <a:srgbClr val="C00000"/>
              </a:buClr>
              <a:buSzPct val="120000"/>
              <a:buFontTx/>
              <a:buBlip>
                <a:blip r:embed="rId2"/>
              </a:buBlip>
              <a:defRPr lang="en-US" sz="2600" kern="1200" dirty="0">
                <a:solidFill>
                  <a:schemeClr val="tx1"/>
                </a:solidFill>
                <a:latin typeface="Arial" pitchFamily="34" charset="0"/>
                <a:ea typeface="+mn-ea"/>
                <a:cs typeface="Arial" pitchFamily="34" charset="0"/>
              </a:defRPr>
            </a:lvl5pPr>
            <a:lvl6pPr>
              <a:defRPr sz="1600"/>
            </a:lvl6pPr>
            <a:lvl7pPr>
              <a:defRPr sz="1600"/>
            </a:lvl7pPr>
            <a:lvl8pPr>
              <a:defRPr sz="1600"/>
            </a:lvl8pPr>
            <a:lvl9pPr>
              <a:defRPr sz="1600"/>
            </a:lvl9pPr>
          </a:lstStyle>
          <a:p>
            <a:pPr lvl="0"/>
            <a:r>
              <a:rPr lang="en-US" dirty="0"/>
              <a:t>Click to add bullets</a:t>
            </a:r>
          </a:p>
        </p:txBody>
      </p:sp>
      <p:sp>
        <p:nvSpPr>
          <p:cNvPr id="10" name="Title Placeholder 1"/>
          <p:cNvSpPr>
            <a:spLocks noGrp="1"/>
          </p:cNvSpPr>
          <p:nvPr>
            <p:ph type="title"/>
          </p:nvPr>
        </p:nvSpPr>
        <p:spPr>
          <a:xfrm>
            <a:off x="359020" y="205740"/>
            <a:ext cx="8784980" cy="553998"/>
          </a:xfrm>
          <a:prstGeom prst="rect">
            <a:avLst/>
          </a:prstGeom>
        </p:spPr>
        <p:txBody>
          <a:bodyPr vert="horz" wrap="square" lIns="0" tIns="0" rIns="0" bIns="0" rtlCol="0" anchor="t" anchorCtr="0">
            <a:spAutoFit/>
          </a:bodyPr>
          <a:lstStyle>
            <a:lvl1pPr>
              <a:defRPr b="0">
                <a:solidFill>
                  <a:schemeClr val="bg1"/>
                </a:solidFill>
              </a:defRPr>
            </a:lvl1pPr>
          </a:lstStyle>
          <a:p>
            <a:r>
              <a:rPr lang="en-US" dirty="0"/>
              <a:t>Click to edit Master title style</a:t>
            </a:r>
          </a:p>
        </p:txBody>
      </p:sp>
      <p:sp>
        <p:nvSpPr>
          <p:cNvPr id="7" name="Slide Number Placeholder 5"/>
          <p:cNvSpPr txBox="1">
            <a:spLocks/>
          </p:cNvSpPr>
          <p:nvPr userDrawn="1"/>
        </p:nvSpPr>
        <p:spPr>
          <a:xfrm>
            <a:off x="8534400" y="4929765"/>
            <a:ext cx="474981" cy="137160"/>
          </a:xfrm>
          <a:prstGeom prst="rect">
            <a:avLst/>
          </a:prstGeom>
        </p:spPr>
        <p:txBody>
          <a:bodyPr vert="horz" lIns="91440" tIns="45720" rIns="91440" bIns="45720" rtlCol="0" anchor="ctr"/>
          <a:lstStyle>
            <a:defPPr>
              <a:defRPr lang="en-US"/>
            </a:defPPr>
            <a:lvl1pPr marL="0" algn="ctr" defTabSz="914400" rtl="0" eaLnBrk="1" latinLnBrk="0" hangingPunct="1">
              <a:defRPr sz="800" b="0" kern="1200">
                <a:solidFill>
                  <a:schemeClr val="accent4">
                    <a:lumMod val="7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C1FFD91-08E5-43E1-80BC-8AC6BE4B8B94}" type="slidenum">
              <a:rPr lang="en-US" smtClean="0"/>
              <a:pPr/>
              <a:t>‹#›</a:t>
            </a:fld>
            <a:endParaRPr lang="en-US" dirty="0"/>
          </a:p>
        </p:txBody>
      </p:sp>
    </p:spTree>
    <p:extLst>
      <p:ext uri="{BB962C8B-B14F-4D97-AF65-F5344CB8AC3E}">
        <p14:creationId xmlns:p14="http://schemas.microsoft.com/office/powerpoint/2010/main" val="40858332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Slide Number Placeholder 5"/>
          <p:cNvSpPr txBox="1">
            <a:spLocks/>
          </p:cNvSpPr>
          <p:nvPr userDrawn="1"/>
        </p:nvSpPr>
        <p:spPr>
          <a:xfrm>
            <a:off x="8534400" y="4929765"/>
            <a:ext cx="474981" cy="137160"/>
          </a:xfrm>
          <a:prstGeom prst="rect">
            <a:avLst/>
          </a:prstGeom>
        </p:spPr>
        <p:txBody>
          <a:bodyPr vert="horz" lIns="91440" tIns="45720" rIns="91440" bIns="45720" rtlCol="0" anchor="ctr"/>
          <a:lstStyle>
            <a:defPPr>
              <a:defRPr lang="en-US"/>
            </a:defPPr>
            <a:lvl1pPr marL="0" algn="ctr" defTabSz="914400" rtl="0" eaLnBrk="1" latinLnBrk="0" hangingPunct="1">
              <a:defRPr sz="800" b="0" kern="1200">
                <a:solidFill>
                  <a:schemeClr val="accent4">
                    <a:lumMod val="7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C1FFD91-08E5-43E1-80BC-8AC6BE4B8B94}" type="slidenum">
              <a:rPr lang="en-US" smtClean="0"/>
              <a:pPr/>
              <a:t>‹#›</a:t>
            </a:fld>
            <a:endParaRPr lang="en-US" dirty="0"/>
          </a:p>
        </p:txBody>
      </p:sp>
    </p:spTree>
    <p:extLst>
      <p:ext uri="{BB962C8B-B14F-4D97-AF65-F5344CB8AC3E}">
        <p14:creationId xmlns:p14="http://schemas.microsoft.com/office/powerpoint/2010/main" val="1458767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Agenda Chart Layout">
    <p:spTree>
      <p:nvGrpSpPr>
        <p:cNvPr id="1" name=""/>
        <p:cNvGrpSpPr/>
        <p:nvPr/>
      </p:nvGrpSpPr>
      <p:grpSpPr>
        <a:xfrm>
          <a:off x="0" y="0"/>
          <a:ext cx="0" cy="0"/>
          <a:chOff x="0" y="0"/>
          <a:chExt cx="0" cy="0"/>
        </a:xfrm>
      </p:grpSpPr>
      <p:sp>
        <p:nvSpPr>
          <p:cNvPr id="7" name="Text Placeholder 6"/>
          <p:cNvSpPr>
            <a:spLocks noGrp="1"/>
          </p:cNvSpPr>
          <p:nvPr>
            <p:ph type="body" sz="quarter" idx="13" hasCustomPrompt="1"/>
          </p:nvPr>
        </p:nvSpPr>
        <p:spPr>
          <a:xfrm>
            <a:off x="609600" y="965478"/>
            <a:ext cx="5562600" cy="2529895"/>
          </a:xfrm>
          <a:prstGeom prst="rect">
            <a:avLst/>
          </a:prstGeom>
        </p:spPr>
        <p:txBody>
          <a:bodyPr>
            <a:normAutofit/>
          </a:bodyPr>
          <a:lstStyle>
            <a:lvl1pPr marL="342900" indent="-342900">
              <a:buClr>
                <a:schemeClr val="bg1"/>
              </a:buClr>
              <a:buSzPct val="100000"/>
              <a:buFont typeface="Arial" panose="020B0604020202020204" pitchFamily="34" charset="0"/>
              <a:buChar char="•"/>
              <a:defRPr sz="3200">
                <a:solidFill>
                  <a:schemeClr val="bg1"/>
                </a:solidFill>
                <a:latin typeface="Calibri" panose="020F0502020204030204" pitchFamily="34" charset="0"/>
                <a:cs typeface="Calibri" panose="020F0502020204030204" pitchFamily="34" charset="0"/>
              </a:defRPr>
            </a:lvl1pPr>
          </a:lstStyle>
          <a:p>
            <a:pPr lvl="0"/>
            <a:r>
              <a:rPr lang="en-US" dirty="0"/>
              <a:t>First level bullet</a:t>
            </a:r>
          </a:p>
          <a:p>
            <a:pPr lvl="0"/>
            <a:r>
              <a:rPr lang="en-US" dirty="0"/>
              <a:t>First level bullet</a:t>
            </a:r>
          </a:p>
          <a:p>
            <a:pPr lvl="0"/>
            <a:r>
              <a:rPr lang="en-US" dirty="0"/>
              <a:t>First level bullet</a:t>
            </a:r>
          </a:p>
        </p:txBody>
      </p:sp>
      <p:sp>
        <p:nvSpPr>
          <p:cNvPr id="5" name="Title 4"/>
          <p:cNvSpPr>
            <a:spLocks noGrp="1"/>
          </p:cNvSpPr>
          <p:nvPr>
            <p:ph type="title"/>
          </p:nvPr>
        </p:nvSpPr>
        <p:spPr>
          <a:xfrm>
            <a:off x="356616" y="205740"/>
            <a:ext cx="8787384" cy="553998"/>
          </a:xfrm>
        </p:spPr>
        <p:txBody>
          <a:bodyPr/>
          <a:lstStyle>
            <a:lvl1pPr>
              <a:defRPr>
                <a:latin typeface="Calibri" panose="020F0502020204030204" pitchFamily="34" charset="0"/>
                <a:cs typeface="Calibri" panose="020F0502020204030204" pitchFamily="34" charset="0"/>
              </a:defRPr>
            </a:lvl1pPr>
          </a:lstStyle>
          <a:p>
            <a:r>
              <a:rPr lang="en-US" dirty="0"/>
              <a:t>Click to edit Master title style</a:t>
            </a:r>
          </a:p>
        </p:txBody>
      </p:sp>
      <p:sp>
        <p:nvSpPr>
          <p:cNvPr id="14" name="Rectangle 13">
            <a:extLst>
              <a:ext uri="{FF2B5EF4-FFF2-40B4-BE49-F238E27FC236}">
                <a16:creationId xmlns:a16="http://schemas.microsoft.com/office/drawing/2014/main" id="{0DA249EF-CBBA-0044-9B97-B52CA6CABE06}"/>
              </a:ext>
            </a:extLst>
          </p:cNvPr>
          <p:cNvSpPr/>
          <p:nvPr userDrawn="1"/>
        </p:nvSpPr>
        <p:spPr>
          <a:xfrm>
            <a:off x="0" y="4267200"/>
            <a:ext cx="9144000" cy="5143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5" name="Picture 14">
            <a:extLst>
              <a:ext uri="{FF2B5EF4-FFF2-40B4-BE49-F238E27FC236}">
                <a16:creationId xmlns:a16="http://schemas.microsoft.com/office/drawing/2014/main" id="{1D750653-9252-AB4C-9B77-0CB674E55A20}"/>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9270" b="41094"/>
          <a:stretch/>
        </p:blipFill>
        <p:spPr>
          <a:xfrm>
            <a:off x="5486400" y="4291544"/>
            <a:ext cx="2495550" cy="490006"/>
          </a:xfrm>
          <a:prstGeom prst="rect">
            <a:avLst/>
          </a:prstGeom>
        </p:spPr>
      </p:pic>
    </p:spTree>
    <p:extLst>
      <p:ext uri="{BB962C8B-B14F-4D97-AF65-F5344CB8AC3E}">
        <p14:creationId xmlns:p14="http://schemas.microsoft.com/office/powerpoint/2010/main" val="15353631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pecial Content">
    <p:spTree>
      <p:nvGrpSpPr>
        <p:cNvPr id="1" name=""/>
        <p:cNvGrpSpPr/>
        <p:nvPr/>
      </p:nvGrpSpPr>
      <p:grpSpPr>
        <a:xfrm>
          <a:off x="0" y="0"/>
          <a:ext cx="0" cy="0"/>
          <a:chOff x="0" y="0"/>
          <a:chExt cx="0" cy="0"/>
        </a:xfrm>
      </p:grpSpPr>
      <p:sp>
        <p:nvSpPr>
          <p:cNvPr id="7" name="Text Placeholder 6"/>
          <p:cNvSpPr>
            <a:spLocks noGrp="1"/>
          </p:cNvSpPr>
          <p:nvPr>
            <p:ph type="body" sz="quarter" idx="13" hasCustomPrompt="1"/>
          </p:nvPr>
        </p:nvSpPr>
        <p:spPr>
          <a:xfrm>
            <a:off x="1066800" y="1581150"/>
            <a:ext cx="6561052" cy="2743200"/>
          </a:xfrm>
          <a:prstGeom prst="rect">
            <a:avLst/>
          </a:prstGeom>
        </p:spPr>
        <p:txBody>
          <a:bodyPr>
            <a:normAutofit/>
          </a:bodyPr>
          <a:lstStyle>
            <a:lvl1pPr marL="342900" indent="-342900">
              <a:buClr>
                <a:schemeClr val="accent1"/>
              </a:buClr>
              <a:buSzPct val="100000"/>
              <a:buFont typeface="Wingdings 2" panose="05020102010507070707" pitchFamily="18" charset="2"/>
              <a:buChar char="Â"/>
              <a:defRPr sz="2000">
                <a:solidFill>
                  <a:schemeClr val="bg1"/>
                </a:solidFill>
                <a:latin typeface="+mn-lt"/>
              </a:defRPr>
            </a:lvl1pPr>
          </a:lstStyle>
          <a:p>
            <a:pPr lvl="0"/>
            <a:r>
              <a:rPr lang="en-US" dirty="0"/>
              <a:t>First level bullet</a:t>
            </a:r>
          </a:p>
          <a:p>
            <a:pPr lvl="0"/>
            <a:r>
              <a:rPr lang="en-US" dirty="0"/>
              <a:t>First level bullet</a:t>
            </a:r>
          </a:p>
          <a:p>
            <a:pPr lvl="0"/>
            <a:r>
              <a:rPr lang="en-US" dirty="0"/>
              <a:t>First level bullet</a:t>
            </a:r>
          </a:p>
        </p:txBody>
      </p:sp>
      <p:sp>
        <p:nvSpPr>
          <p:cNvPr id="5" name="Title 4"/>
          <p:cNvSpPr>
            <a:spLocks noGrp="1"/>
          </p:cNvSpPr>
          <p:nvPr>
            <p:ph type="title"/>
          </p:nvPr>
        </p:nvSpPr>
        <p:spPr>
          <a:xfrm>
            <a:off x="356616" y="205740"/>
            <a:ext cx="8787384" cy="553998"/>
          </a:xfrm>
        </p:spPr>
        <p:txBody>
          <a:bodyPr/>
          <a:lstStyle/>
          <a:p>
            <a:r>
              <a:rPr lang="en-US" dirty="0"/>
              <a:t>Click to edit Master title style</a:t>
            </a:r>
          </a:p>
        </p:txBody>
      </p:sp>
      <p:grpSp>
        <p:nvGrpSpPr>
          <p:cNvPr id="4" name="Group 3"/>
          <p:cNvGrpSpPr/>
          <p:nvPr userDrawn="1"/>
        </p:nvGrpSpPr>
        <p:grpSpPr>
          <a:xfrm>
            <a:off x="7627853" y="0"/>
            <a:ext cx="942975" cy="4495684"/>
            <a:chOff x="7324725" y="1657466"/>
            <a:chExt cx="942975" cy="4495684"/>
          </a:xfrm>
        </p:grpSpPr>
        <p:grpSp>
          <p:nvGrpSpPr>
            <p:cNvPr id="6" name="Group 5"/>
            <p:cNvGrpSpPr/>
            <p:nvPr/>
          </p:nvGrpSpPr>
          <p:grpSpPr>
            <a:xfrm>
              <a:off x="7324725" y="5343524"/>
              <a:ext cx="942975" cy="809626"/>
              <a:chOff x="2028825" y="1676399"/>
              <a:chExt cx="942975" cy="809626"/>
            </a:xfrm>
          </p:grpSpPr>
          <p:pic>
            <p:nvPicPr>
              <p:cNvPr id="9" name="Picture 8"/>
              <p:cNvPicPr>
                <a:picLocks noChangeAspect="1"/>
              </p:cNvPicPr>
              <p:nvPr/>
            </p:nvPicPr>
            <p:blipFill rotWithShape="1">
              <a:blip r:embed="rId2">
                <a:extLst>
                  <a:ext uri="{28A0092B-C50C-407E-A947-70E740481C1C}">
                    <a14:useLocalDpi xmlns:a14="http://schemas.microsoft.com/office/drawing/2010/main" val="0"/>
                  </a:ext>
                </a:extLst>
              </a:blip>
              <a:srcRect l="16916" t="83889" r="21531" b="4444"/>
              <a:stretch/>
            </p:blipFill>
            <p:spPr>
              <a:xfrm>
                <a:off x="2095500" y="1685924"/>
                <a:ext cx="762000" cy="800101"/>
              </a:xfrm>
              <a:prstGeom prst="rect">
                <a:avLst/>
              </a:prstGeom>
            </p:spPr>
          </p:pic>
          <p:sp>
            <p:nvSpPr>
              <p:cNvPr id="10" name="Hexagon 9"/>
              <p:cNvSpPr/>
              <p:nvPr/>
            </p:nvSpPr>
            <p:spPr>
              <a:xfrm>
                <a:off x="2028825" y="1676399"/>
                <a:ext cx="942975" cy="809626"/>
              </a:xfrm>
              <a:prstGeom prst="hexagon">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8" name="Straight Connector 7"/>
            <p:cNvCxnSpPr/>
            <p:nvPr/>
          </p:nvCxnSpPr>
          <p:spPr>
            <a:xfrm flipV="1">
              <a:off x="7796212" y="1657466"/>
              <a:ext cx="0" cy="3695584"/>
            </a:xfrm>
            <a:prstGeom prst="line">
              <a:avLst/>
            </a:prstGeom>
            <a:ln w="19050">
              <a:solidFill>
                <a:schemeClr val="bg1"/>
              </a:solidFill>
            </a:ln>
          </p:spPr>
          <p:style>
            <a:lnRef idx="1">
              <a:schemeClr val="dk1"/>
            </a:lnRef>
            <a:fillRef idx="0">
              <a:schemeClr val="dk1"/>
            </a:fillRef>
            <a:effectRef idx="0">
              <a:schemeClr val="dk1"/>
            </a:effectRef>
            <a:fontRef idx="minor">
              <a:schemeClr val="tx1"/>
            </a:fontRef>
          </p:style>
        </p:cxnSp>
      </p:grpSp>
      <p:sp>
        <p:nvSpPr>
          <p:cNvPr id="11" name="Slide Number Placeholder 5"/>
          <p:cNvSpPr>
            <a:spLocks noGrp="1"/>
          </p:cNvSpPr>
          <p:nvPr>
            <p:ph type="sldNum" sz="quarter" idx="4"/>
          </p:nvPr>
        </p:nvSpPr>
        <p:spPr>
          <a:xfrm>
            <a:off x="8534400" y="4929765"/>
            <a:ext cx="474981" cy="137160"/>
          </a:xfrm>
          <a:prstGeom prst="rect">
            <a:avLst/>
          </a:prstGeom>
        </p:spPr>
        <p:txBody>
          <a:bodyPr vert="horz" lIns="91440" tIns="45720" rIns="91440" bIns="45720" rtlCol="0" anchor="ctr"/>
          <a:lstStyle>
            <a:lvl1pPr algn="ctr">
              <a:defRPr sz="800" b="0">
                <a:solidFill>
                  <a:schemeClr val="accent4">
                    <a:lumMod val="75000"/>
                  </a:schemeClr>
                </a:solidFill>
                <a:latin typeface="+mj-lt"/>
              </a:defRPr>
            </a:lvl1pPr>
          </a:lstStyle>
          <a:p>
            <a:fld id="{7C1FFD91-08E5-43E1-80BC-8AC6BE4B8B94}" type="slidenum">
              <a:rPr lang="en-US" smtClean="0"/>
              <a:pPr/>
              <a:t>‹#›</a:t>
            </a:fld>
            <a:endParaRPr lang="en-US" dirty="0"/>
          </a:p>
        </p:txBody>
      </p:sp>
    </p:spTree>
    <p:extLst>
      <p:ext uri="{BB962C8B-B14F-4D97-AF65-F5344CB8AC3E}">
        <p14:creationId xmlns:p14="http://schemas.microsoft.com/office/powerpoint/2010/main" val="2740254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0"/>
            <a:ext cx="4038600" cy="3394472"/>
          </a:xfrm>
          <a:prstGeom prst="rect">
            <a:avLst/>
          </a:prstGeom>
        </p:spPr>
        <p:txBody>
          <a:bodyPr>
            <a:normAutofit/>
          </a:bodyPr>
          <a:lstStyle>
            <a:lvl1pPr marL="342900" indent="-342900">
              <a:buClr>
                <a:schemeClr val="accent1"/>
              </a:buClr>
              <a:buSzPct val="100000"/>
              <a:buFont typeface="Wingdings 2" panose="05020102010507070707" pitchFamily="18" charset="2"/>
              <a:buChar char="Â"/>
              <a:defRPr sz="2000">
                <a:solidFill>
                  <a:schemeClr val="bg1"/>
                </a:solidFill>
                <a:latin typeface="+mn-lt"/>
              </a:defRPr>
            </a:lvl1pPr>
            <a:lvl2pPr marL="742950" indent="-285750">
              <a:buClr>
                <a:schemeClr val="accent1"/>
              </a:buClr>
              <a:buSzPct val="100000"/>
              <a:buFont typeface="Wingdings 2" panose="05020102010507070707" pitchFamily="18" charset="2"/>
              <a:buChar char="Â"/>
              <a:defRPr sz="1800">
                <a:solidFill>
                  <a:schemeClr val="bg1"/>
                </a:solidFill>
                <a:latin typeface="+mn-lt"/>
              </a:defRPr>
            </a:lvl2pPr>
            <a:lvl3pPr marL="1143000" indent="-228600">
              <a:buClr>
                <a:schemeClr val="accent1"/>
              </a:buClr>
              <a:buSzPct val="100000"/>
              <a:buFont typeface="Wingdings 2" panose="05020102010507070707" pitchFamily="18" charset="2"/>
              <a:buChar char="Â"/>
              <a:defRPr sz="1600">
                <a:solidFill>
                  <a:schemeClr val="bg1"/>
                </a:solidFill>
                <a:latin typeface="+mn-lt"/>
              </a:defRPr>
            </a:lvl3pPr>
            <a:lvl4pPr marL="1600200" indent="-228600">
              <a:buClr>
                <a:schemeClr val="accent1"/>
              </a:buClr>
              <a:buSzPct val="100000"/>
              <a:buFont typeface="Wingdings 2" panose="05020102010507070707" pitchFamily="18" charset="2"/>
              <a:buChar char="Â"/>
              <a:defRPr sz="1400">
                <a:solidFill>
                  <a:schemeClr val="bg1"/>
                </a:solidFill>
                <a:latin typeface="+mn-lt"/>
              </a:defRPr>
            </a:lvl4pPr>
            <a:lvl5pPr marL="2057400" indent="-228600">
              <a:buClr>
                <a:schemeClr val="accent1"/>
              </a:buClr>
              <a:buSzPct val="100000"/>
              <a:buFont typeface="Wingdings 2" panose="05020102010507070707" pitchFamily="18" charset="2"/>
              <a:buChar char="Â"/>
              <a:defRPr sz="1400">
                <a:solidFill>
                  <a:schemeClr val="bg1"/>
                </a:solidFill>
                <a:latin typeface="+mn-lt"/>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200150"/>
            <a:ext cx="4038600" cy="3394472"/>
          </a:xfrm>
          <a:prstGeom prst="rect">
            <a:avLst/>
          </a:prstGeom>
        </p:spPr>
        <p:txBody>
          <a:bodyPr>
            <a:normAutofit/>
          </a:bodyPr>
          <a:lstStyle>
            <a:lvl1pPr marL="342900" indent="-342900">
              <a:buClr>
                <a:schemeClr val="accent1"/>
              </a:buClr>
              <a:buSzPct val="100000"/>
              <a:buFont typeface="Wingdings 2" panose="05020102010507070707" pitchFamily="18" charset="2"/>
              <a:buChar char="Â"/>
              <a:defRPr sz="2000">
                <a:solidFill>
                  <a:schemeClr val="bg1"/>
                </a:solidFill>
                <a:latin typeface="+mn-lt"/>
              </a:defRPr>
            </a:lvl1pPr>
            <a:lvl2pPr marL="742950" indent="-285750">
              <a:buClr>
                <a:schemeClr val="accent1"/>
              </a:buClr>
              <a:buSzPct val="100000"/>
              <a:buFont typeface="Wingdings 2" panose="05020102010507070707" pitchFamily="18" charset="2"/>
              <a:buChar char="Â"/>
              <a:defRPr sz="1800">
                <a:solidFill>
                  <a:schemeClr val="bg1"/>
                </a:solidFill>
                <a:latin typeface="+mn-lt"/>
              </a:defRPr>
            </a:lvl2pPr>
            <a:lvl3pPr marL="1143000" indent="-228600">
              <a:buClr>
                <a:schemeClr val="accent1"/>
              </a:buClr>
              <a:buSzPct val="100000"/>
              <a:buFont typeface="Wingdings 2" panose="05020102010507070707" pitchFamily="18" charset="2"/>
              <a:buChar char="Â"/>
              <a:defRPr sz="1600">
                <a:solidFill>
                  <a:schemeClr val="bg1"/>
                </a:solidFill>
                <a:latin typeface="+mn-lt"/>
              </a:defRPr>
            </a:lvl3pPr>
            <a:lvl4pPr marL="1600200" indent="-228600">
              <a:buClr>
                <a:schemeClr val="accent1"/>
              </a:buClr>
              <a:buSzPct val="100000"/>
              <a:buFont typeface="Wingdings 2" panose="05020102010507070707" pitchFamily="18" charset="2"/>
              <a:buChar char="Â"/>
              <a:defRPr sz="1400">
                <a:solidFill>
                  <a:schemeClr val="bg1"/>
                </a:solidFill>
                <a:latin typeface="+mn-lt"/>
              </a:defRPr>
            </a:lvl4pPr>
            <a:lvl5pPr marL="2057400" indent="-228600">
              <a:buClr>
                <a:schemeClr val="accent1"/>
              </a:buClr>
              <a:buSzPct val="100000"/>
              <a:buFont typeface="Wingdings 2" panose="05020102010507070707" pitchFamily="18" charset="2"/>
              <a:buChar char="Â"/>
              <a:defRPr sz="1400">
                <a:solidFill>
                  <a:schemeClr val="bg1"/>
                </a:solidFill>
                <a:latin typeface="+mn-lt"/>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8534400" y="4929765"/>
            <a:ext cx="474981" cy="137160"/>
          </a:xfrm>
          <a:prstGeom prst="rect">
            <a:avLst/>
          </a:prstGeom>
        </p:spPr>
        <p:txBody>
          <a:bodyPr vert="horz" lIns="91440" tIns="45720" rIns="91440" bIns="45720" rtlCol="0" anchor="ctr"/>
          <a:lstStyle>
            <a:lvl1pPr algn="ctr">
              <a:defRPr sz="800" b="0">
                <a:solidFill>
                  <a:schemeClr val="accent4">
                    <a:lumMod val="75000"/>
                  </a:schemeClr>
                </a:solidFill>
                <a:latin typeface="+mj-lt"/>
              </a:defRPr>
            </a:lvl1pPr>
          </a:lstStyle>
          <a:p>
            <a:fld id="{7C1FFD91-08E5-43E1-80BC-8AC6BE4B8B94}" type="slidenum">
              <a:rPr lang="en-US" smtClean="0"/>
              <a:pPr/>
              <a:t>‹#›</a:t>
            </a:fld>
            <a:endParaRPr lang="en-US" dirty="0"/>
          </a:p>
        </p:txBody>
      </p:sp>
    </p:spTree>
    <p:extLst>
      <p:ext uri="{BB962C8B-B14F-4D97-AF65-F5344CB8AC3E}">
        <p14:creationId xmlns:p14="http://schemas.microsoft.com/office/powerpoint/2010/main" val="1946985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8534400" y="4929765"/>
            <a:ext cx="474981" cy="137160"/>
          </a:xfrm>
          <a:prstGeom prst="rect">
            <a:avLst/>
          </a:prstGeom>
        </p:spPr>
        <p:txBody>
          <a:bodyPr vert="horz" lIns="91440" tIns="45720" rIns="91440" bIns="45720" rtlCol="0" anchor="ctr"/>
          <a:lstStyle>
            <a:lvl1pPr algn="ctr">
              <a:defRPr sz="800" b="0">
                <a:solidFill>
                  <a:schemeClr val="accent4">
                    <a:lumMod val="75000"/>
                  </a:schemeClr>
                </a:solidFill>
                <a:latin typeface="+mj-lt"/>
              </a:defRPr>
            </a:lvl1pPr>
          </a:lstStyle>
          <a:p>
            <a:fld id="{7C1FFD91-08E5-43E1-80BC-8AC6BE4B8B94}" type="slidenum">
              <a:rPr lang="en-US" smtClean="0"/>
              <a:pPr/>
              <a:t>‹#›</a:t>
            </a:fld>
            <a:endParaRPr lang="en-US" dirty="0"/>
          </a:p>
        </p:txBody>
      </p:sp>
      <p:sp>
        <p:nvSpPr>
          <p:cNvPr id="2" name="Title Placeholder 1"/>
          <p:cNvSpPr>
            <a:spLocks noGrp="1"/>
          </p:cNvSpPr>
          <p:nvPr>
            <p:ph type="title"/>
          </p:nvPr>
        </p:nvSpPr>
        <p:spPr>
          <a:xfrm>
            <a:off x="356616" y="205740"/>
            <a:ext cx="8787384" cy="553998"/>
          </a:xfrm>
          <a:prstGeom prst="rect">
            <a:avLst/>
          </a:prstGeom>
        </p:spPr>
        <p:txBody>
          <a:bodyPr vert="horz" wrap="square" lIns="0" tIns="0" rIns="0" bIns="0" rtlCol="0" anchor="t" anchorCtr="0">
            <a:spAutoFit/>
          </a:bodyPr>
          <a:lstStyle/>
          <a:p>
            <a:r>
              <a:rPr lang="en-US" dirty="0"/>
              <a:t>Click to edit Master title style</a:t>
            </a:r>
          </a:p>
        </p:txBody>
      </p:sp>
    </p:spTree>
    <p:extLst>
      <p:ext uri="{BB962C8B-B14F-4D97-AF65-F5344CB8AC3E}">
        <p14:creationId xmlns:p14="http://schemas.microsoft.com/office/powerpoint/2010/main" val="153801179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6" r:id="rId6"/>
    <p:sldLayoutId id="2147483717" r:id="rId7"/>
    <p:sldLayoutId id="2147483718" r:id="rId8"/>
    <p:sldLayoutId id="2147483719" r:id="rId9"/>
    <p:sldLayoutId id="2147483720" r:id="rId10"/>
    <p:sldLayoutId id="2147483733" r:id="rId11"/>
  </p:sldLayoutIdLst>
  <p:hf hdr="0" ftr="0" dt="0"/>
  <p:txStyles>
    <p:titleStyle>
      <a:lvl1pPr algn="l" defTabSz="914400" rtl="0" eaLnBrk="1" latinLnBrk="0" hangingPunct="1">
        <a:spcBef>
          <a:spcPct val="0"/>
        </a:spcBef>
        <a:buNone/>
        <a:defRPr sz="3600" b="0" kern="1200">
          <a:solidFill>
            <a:schemeClr val="bg1"/>
          </a:solidFill>
          <a:latin typeface="+mj-lt"/>
          <a:ea typeface="+mj-ea"/>
          <a:cs typeface="Arial" pitchFamily="34" charset="0"/>
        </a:defRPr>
      </a:lvl1pPr>
    </p:titleStyle>
    <p:bodyStyle>
      <a:lvl1pPr marL="342900" indent="-342900" algn="l" defTabSz="914400" rtl="0" eaLnBrk="1" latinLnBrk="0" hangingPunct="1">
        <a:spcBef>
          <a:spcPct val="20000"/>
        </a:spcBef>
        <a:buClr>
          <a:srgbClr val="C00000"/>
        </a:buClr>
        <a:buFontTx/>
        <a:buBlip>
          <a:blip r:embed="rId13"/>
        </a:buBlip>
        <a:defRPr sz="28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Clr>
          <a:schemeClr val="accent1"/>
        </a:buClr>
        <a:buFont typeface="Wingdings" pitchFamily="2" charset="2"/>
        <a:buChar char="§"/>
        <a:defRPr sz="24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Clr>
          <a:schemeClr val="accent1"/>
        </a:buClr>
        <a:buFont typeface="Arial Narrow" pitchFamily="34" charset="0"/>
        <a:buChar char="–"/>
        <a:defRPr sz="20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Clr>
          <a:schemeClr val="accent1"/>
        </a:buClr>
        <a:buFont typeface="Arial" pitchFamily="34" charset="0"/>
        <a:buChar char="•"/>
        <a:defRPr sz="18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Clr>
          <a:schemeClr val="accent1"/>
        </a:buClr>
        <a:buFont typeface="Courier New" pitchFamily="49" charset="0"/>
        <a:buChar char="o"/>
        <a:defRPr sz="18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0"/>
            <a:ext cx="9144000" cy="5143500"/>
          </a:xfrm>
          <a:prstGeom prst="rect">
            <a:avLst/>
          </a:prstGeom>
          <a:gradFill>
            <a:gsLst>
              <a:gs pos="0">
                <a:schemeClr val="accent6">
                  <a:lumMod val="50000"/>
                  <a:alpha val="36000"/>
                </a:schemeClr>
              </a:gs>
              <a:gs pos="100000">
                <a:schemeClr val="bg2">
                  <a:alpha val="1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Oval 7"/>
          <p:cNvSpPr/>
          <p:nvPr/>
        </p:nvSpPr>
        <p:spPr>
          <a:xfrm rot="19724275">
            <a:off x="1373221" y="778831"/>
            <a:ext cx="7240620" cy="4280240"/>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Oval 8"/>
          <p:cNvSpPr/>
          <p:nvPr/>
        </p:nvSpPr>
        <p:spPr>
          <a:xfrm rot="17656910">
            <a:off x="418098" y="314349"/>
            <a:ext cx="4153854" cy="4480459"/>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Oval 9"/>
          <p:cNvSpPr/>
          <p:nvPr/>
        </p:nvSpPr>
        <p:spPr>
          <a:xfrm rot="19724275">
            <a:off x="3277955" y="87641"/>
            <a:ext cx="6479362" cy="3566068"/>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777240" y="3657600"/>
            <a:ext cx="7543800" cy="6858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2133600" y="514351"/>
            <a:ext cx="6096000" cy="2743199"/>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172200" y="4616054"/>
            <a:ext cx="2133600" cy="273844"/>
          </a:xfrm>
          <a:prstGeom prst="rect">
            <a:avLst/>
          </a:prstGeom>
        </p:spPr>
        <p:txBody>
          <a:bodyPr vert="horz" lIns="91440" tIns="45720" rIns="91440" bIns="45720" rtlCol="0" anchor="t"/>
          <a:lstStyle>
            <a:lvl1pPr algn="r">
              <a:defRPr sz="1100">
                <a:solidFill>
                  <a:schemeClr val="tx1">
                    <a:alpha val="60000"/>
                  </a:schemeClr>
                </a:solidFill>
                <a:effectLst/>
              </a:defRPr>
            </a:lvl1pPr>
          </a:lstStyle>
          <a:p>
            <a:fld id="{D2CA8EDD-1F8E-454D-B3CE-D6F0B2844BEC}" type="datetimeFigureOut">
              <a:rPr lang="en-US" smtClean="0">
                <a:solidFill>
                  <a:prstClr val="white">
                    <a:alpha val="60000"/>
                  </a:prstClr>
                </a:solidFill>
              </a:rPr>
              <a:pPr/>
              <a:t>8/1/18</a:t>
            </a:fld>
            <a:endParaRPr lang="en-US">
              <a:solidFill>
                <a:prstClr val="white">
                  <a:alpha val="60000"/>
                </a:prstClr>
              </a:solidFill>
            </a:endParaRPr>
          </a:p>
        </p:txBody>
      </p:sp>
      <p:sp>
        <p:nvSpPr>
          <p:cNvPr id="5" name="Footer Placeholder 4"/>
          <p:cNvSpPr>
            <a:spLocks noGrp="1"/>
          </p:cNvSpPr>
          <p:nvPr>
            <p:ph type="ftr" sz="quarter" idx="3"/>
          </p:nvPr>
        </p:nvSpPr>
        <p:spPr>
          <a:xfrm>
            <a:off x="822960" y="4616054"/>
            <a:ext cx="4572000" cy="273844"/>
          </a:xfrm>
          <a:prstGeom prst="rect">
            <a:avLst/>
          </a:prstGeom>
        </p:spPr>
        <p:txBody>
          <a:bodyPr vert="horz" lIns="91440" tIns="45720" rIns="91440" bIns="45720" rtlCol="0" anchor="t"/>
          <a:lstStyle>
            <a:lvl1pPr algn="l">
              <a:defRPr sz="1100">
                <a:solidFill>
                  <a:schemeClr val="tx1">
                    <a:alpha val="60000"/>
                  </a:schemeClr>
                </a:solidFill>
                <a:effectLst/>
              </a:defRPr>
            </a:lvl1pPr>
          </a:lstStyle>
          <a:p>
            <a:endParaRPr lang="en-US">
              <a:solidFill>
                <a:prstClr val="white">
                  <a:alpha val="60000"/>
                </a:prstClr>
              </a:solidFill>
            </a:endParaRPr>
          </a:p>
        </p:txBody>
      </p:sp>
      <p:sp>
        <p:nvSpPr>
          <p:cNvPr id="6" name="Slide Number Placeholder 5"/>
          <p:cNvSpPr>
            <a:spLocks noGrp="1"/>
          </p:cNvSpPr>
          <p:nvPr>
            <p:ph type="sldNum" sz="quarter" idx="4"/>
          </p:nvPr>
        </p:nvSpPr>
        <p:spPr>
          <a:xfrm>
            <a:off x="822960" y="4381500"/>
            <a:ext cx="2133600" cy="228600"/>
          </a:xfrm>
          <a:prstGeom prst="rect">
            <a:avLst/>
          </a:prstGeom>
        </p:spPr>
        <p:txBody>
          <a:bodyPr vert="horz" lIns="91440" tIns="45720" rIns="91440" bIns="9144" rtlCol="0" anchor="b"/>
          <a:lstStyle>
            <a:lvl1pPr algn="l">
              <a:defRPr sz="1600">
                <a:solidFill>
                  <a:schemeClr val="tx1">
                    <a:alpha val="60000"/>
                  </a:schemeClr>
                </a:solidFill>
                <a:effectLst/>
              </a:defRPr>
            </a:lvl1pPr>
          </a:lstStyle>
          <a:p>
            <a:fld id="{55D4FB5F-D9F7-4443-B9CE-B704D177F98B}" type="slidenum">
              <a:rPr lang="en-US" smtClean="0">
                <a:solidFill>
                  <a:prstClr val="white">
                    <a:alpha val="60000"/>
                  </a:prstClr>
                </a:solidFill>
              </a:rPr>
              <a:pPr/>
              <a:t>‹#›</a:t>
            </a:fld>
            <a:endParaRPr lang="en-US">
              <a:solidFill>
                <a:prstClr val="white">
                  <a:alpha val="60000"/>
                </a:prstClr>
              </a:solidFill>
            </a:endParaRPr>
          </a:p>
        </p:txBody>
      </p:sp>
    </p:spTree>
    <p:extLst>
      <p:ext uri="{BB962C8B-B14F-4D97-AF65-F5344CB8AC3E}">
        <p14:creationId xmlns:p14="http://schemas.microsoft.com/office/powerpoint/2010/main" val="2139759553"/>
      </p:ext>
    </p:extLst>
  </p:cSld>
  <p:clrMap bg1="dk1" tx1="lt1" bg2="dk2" tx2="lt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l" defTabSz="914400" rtl="0" eaLnBrk="1" latinLnBrk="0" hangingPunct="1">
        <a:spcBef>
          <a:spcPct val="0"/>
        </a:spcBef>
        <a:buNone/>
        <a:defRPr sz="49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56032" algn="l" defTabSz="914400" rtl="0" eaLnBrk="1" latinLnBrk="0" hangingPunct="1">
        <a:spcBef>
          <a:spcPct val="20000"/>
        </a:spcBef>
        <a:spcAft>
          <a:spcPts val="0"/>
        </a:spcAft>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1pPr>
      <a:lvl2pPr marL="640080" indent="-256032" algn="l" defTabSz="914400"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2pPr>
      <a:lvl3pPr marL="1005840" indent="-256032" algn="l" defTabSz="914400"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56032" algn="l" defTabSz="914400" rtl="0" eaLnBrk="1" latinLnBrk="0" hangingPunct="1">
        <a:spcBef>
          <a:spcPct val="20000"/>
        </a:spcBef>
        <a:buSzPct val="60000"/>
        <a:buFont typeface="Wingdings" pitchFamily="2" charset="2"/>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56032" algn="l" defTabSz="914400" rtl="0" eaLnBrk="1" latinLnBrk="0" hangingPunct="1">
        <a:spcBef>
          <a:spcPct val="20000"/>
        </a:spcBef>
        <a:buSzPct val="60000"/>
        <a:buFont typeface="Wingdings" pitchFamily="2" charset="2"/>
        <a:buChar char=""/>
        <a:defRPr sz="1500" kern="1200">
          <a:solidFill>
            <a:schemeClr val="tx1"/>
          </a:solidFill>
          <a:effectLst>
            <a:outerShdw blurRad="38100" dist="38100" dir="2700000" algn="tl">
              <a:srgbClr val="000000">
                <a:alpha val="43137"/>
              </a:srgbClr>
            </a:outerShdw>
          </a:effectLst>
          <a:latin typeface="+mn-lt"/>
          <a:ea typeface="+mn-ea"/>
          <a:cs typeface="+mn-cs"/>
        </a:defRPr>
      </a:lvl5pPr>
      <a:lvl6pPr marL="196596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24028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51460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83464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3" Type="http://schemas.openxmlformats.org/officeDocument/2006/relationships/image" Target="../media/image7.tif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0" y="2061655"/>
            <a:ext cx="9144000" cy="1020190"/>
            <a:chOff x="0" y="2061655"/>
            <a:chExt cx="9144000" cy="1020190"/>
          </a:xfrm>
        </p:grpSpPr>
        <p:sp>
          <p:nvSpPr>
            <p:cNvPr id="9" name="Rectangle 8"/>
            <p:cNvSpPr/>
            <p:nvPr/>
          </p:nvSpPr>
          <p:spPr>
            <a:xfrm>
              <a:off x="0" y="2061655"/>
              <a:ext cx="9144000" cy="1020190"/>
            </a:xfrm>
            <a:prstGeom prst="rect">
              <a:avLst/>
            </a:prstGeom>
            <a:solidFill>
              <a:srgbClr val="FFFFFF"/>
            </a:solidFill>
            <a:ln w="9525" cap="flat" cmpd="sng" algn="ctr">
              <a:noFill/>
              <a:prstDash val="solid"/>
            </a:ln>
            <a:effectLst>
              <a:outerShdw blurRad="40000" dist="23000" dir="5400000" rotWithShape="0">
                <a:srgbClr val="000000">
                  <a:alpha val="35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Arial Narrow"/>
                <a:ea typeface="+mn-ea"/>
                <a:cs typeface="+mn-cs"/>
              </a:endParaRPr>
            </a:p>
          </p:txBody>
        </p:sp>
        <p:pic>
          <p:nvPicPr>
            <p:cNvPr id="10" name="Picture 9"/>
            <p:cNvPicPr>
              <a:picLocks noChangeAspect="1"/>
            </p:cNvPicPr>
            <p:nvPr/>
          </p:nvPicPr>
          <p:blipFill rotWithShape="1">
            <a:blip r:embed="rId3" cstate="print">
              <a:extLst>
                <a:ext uri="{28A0092B-C50C-407E-A947-70E740481C1C}">
                  <a14:useLocalDpi xmlns:a14="http://schemas.microsoft.com/office/drawing/2010/main" val="0"/>
                </a:ext>
              </a:extLst>
            </a:blip>
            <a:srcRect t="39270" b="41094"/>
            <a:stretch/>
          </p:blipFill>
          <p:spPr>
            <a:xfrm>
              <a:off x="1738478" y="2061655"/>
              <a:ext cx="5195722" cy="1020190"/>
            </a:xfrm>
            <a:prstGeom prst="rect">
              <a:avLst/>
            </a:prstGeom>
          </p:spPr>
        </p:pic>
      </p:grpSp>
    </p:spTree>
    <p:extLst>
      <p:ext uri="{BB962C8B-B14F-4D97-AF65-F5344CB8AC3E}">
        <p14:creationId xmlns:p14="http://schemas.microsoft.com/office/powerpoint/2010/main" val="5111369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58899DF7-6391-5843-9C3A-1009D611FB2C}"/>
              </a:ext>
            </a:extLst>
          </p:cNvPr>
          <p:cNvSpPr txBox="1"/>
          <p:nvPr/>
        </p:nvSpPr>
        <p:spPr>
          <a:xfrm rot="10800000" flipV="1">
            <a:off x="2971800" y="1715690"/>
            <a:ext cx="5410200" cy="1846659"/>
          </a:xfrm>
          <a:prstGeom prst="rect">
            <a:avLst/>
          </a:prstGeom>
          <a:noFill/>
        </p:spPr>
        <p:txBody>
          <a:bodyPr wrap="square" rtlCol="0">
            <a:spAutoFit/>
          </a:bodyPr>
          <a:lstStyle/>
          <a:p>
            <a:r>
              <a:rPr lang="en-US" sz="3200" dirty="0">
                <a:solidFill>
                  <a:schemeClr val="bg1"/>
                </a:solidFill>
                <a:latin typeface="Calibri" panose="020F0502020204030204" pitchFamily="34" charset="0"/>
                <a:cs typeface="Calibri" panose="020F0502020204030204" pitchFamily="34" charset="0"/>
              </a:rPr>
              <a:t>“Nobody cares how much you know, until they know how much you care.” </a:t>
            </a:r>
          </a:p>
          <a:p>
            <a:pPr algn="r"/>
            <a:r>
              <a:rPr lang="en-US" dirty="0">
                <a:solidFill>
                  <a:schemeClr val="bg1"/>
                </a:solidFill>
              </a:rPr>
              <a:t>–Theodore Roosevelt</a:t>
            </a:r>
          </a:p>
        </p:txBody>
      </p:sp>
      <p:pic>
        <p:nvPicPr>
          <p:cNvPr id="7" name="Picture 6">
            <a:extLst>
              <a:ext uri="{FF2B5EF4-FFF2-40B4-BE49-F238E27FC236}">
                <a16:creationId xmlns:a16="http://schemas.microsoft.com/office/drawing/2014/main" id="{F22E2F61-20BD-DD42-8FDE-8B2C0A77323E}"/>
              </a:ext>
            </a:extLst>
          </p:cNvPr>
          <p:cNvPicPr>
            <a:picLocks noChangeAspect="1"/>
          </p:cNvPicPr>
          <p:nvPr/>
        </p:nvPicPr>
        <p:blipFill>
          <a:blip r:embed="rId3"/>
          <a:stretch>
            <a:fillRect/>
          </a:stretch>
        </p:blipFill>
        <p:spPr>
          <a:xfrm>
            <a:off x="838200" y="1698069"/>
            <a:ext cx="1734384" cy="1734384"/>
          </a:xfrm>
          <a:prstGeom prst="rect">
            <a:avLst/>
          </a:prstGeom>
        </p:spPr>
      </p:pic>
      <p:sp>
        <p:nvSpPr>
          <p:cNvPr id="4" name="TextBox 3">
            <a:extLst>
              <a:ext uri="{FF2B5EF4-FFF2-40B4-BE49-F238E27FC236}">
                <a16:creationId xmlns:a16="http://schemas.microsoft.com/office/drawing/2014/main" id="{22BE7DAE-A6F2-6F4C-AA4D-331237326523}"/>
              </a:ext>
            </a:extLst>
          </p:cNvPr>
          <p:cNvSpPr txBox="1"/>
          <p:nvPr/>
        </p:nvSpPr>
        <p:spPr>
          <a:xfrm>
            <a:off x="533400" y="590550"/>
            <a:ext cx="6096000" cy="815608"/>
          </a:xfrm>
          <a:prstGeom prst="rect">
            <a:avLst/>
          </a:prstGeom>
          <a:noFill/>
        </p:spPr>
        <p:txBody>
          <a:bodyPr wrap="square" tIns="91440" rtlCol="0">
            <a:spAutoFit/>
          </a:bodyPr>
          <a:lstStyle/>
          <a:p>
            <a:pPr algn="l">
              <a:spcBef>
                <a:spcPct val="20000"/>
              </a:spcBef>
              <a:buClr>
                <a:schemeClr val="tx1"/>
              </a:buClr>
              <a:buSzPct val="120000"/>
            </a:pPr>
            <a:r>
              <a:rPr lang="en-US" sz="4400" b="0" dirty="0">
                <a:solidFill>
                  <a:schemeClr val="bg1"/>
                </a:solidFill>
                <a:latin typeface="Arial" pitchFamily="34" charset="0"/>
                <a:cs typeface="Arial" pitchFamily="34" charset="0"/>
              </a:rPr>
              <a:t>Principle</a:t>
            </a:r>
          </a:p>
        </p:txBody>
      </p:sp>
    </p:spTree>
    <p:extLst>
      <p:ext uri="{BB962C8B-B14F-4D97-AF65-F5344CB8AC3E}">
        <p14:creationId xmlns:p14="http://schemas.microsoft.com/office/powerpoint/2010/main" val="3675408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type="body" sz="quarter" idx="13"/>
          </p:nvPr>
        </p:nvSpPr>
        <p:spPr>
          <a:xfrm>
            <a:off x="609600" y="965478"/>
            <a:ext cx="7696200" cy="3054072"/>
          </a:xfrm>
        </p:spPr>
        <p:txBody>
          <a:bodyPr>
            <a:normAutofit fontScale="40000" lnSpcReduction="20000"/>
          </a:bodyPr>
          <a:lstStyle/>
          <a:p>
            <a:r>
              <a:rPr lang="en-US" sz="3700" dirty="0"/>
              <a:t>Start to spread leading practices across this group</a:t>
            </a:r>
          </a:p>
          <a:p>
            <a:r>
              <a:rPr lang="en-US" sz="3700" dirty="0"/>
              <a:t>Travel to get everyone together at least once</a:t>
            </a:r>
          </a:p>
          <a:p>
            <a:r>
              <a:rPr lang="en-US" sz="3700" dirty="0"/>
              <a:t>Stop using outdated tools – free doesn’t always mean good</a:t>
            </a:r>
          </a:p>
          <a:p>
            <a:r>
              <a:rPr lang="en-US" sz="3700" dirty="0"/>
              <a:t>Get approval for trying new tools</a:t>
            </a:r>
          </a:p>
          <a:p>
            <a:r>
              <a:rPr lang="en-US" sz="3700" dirty="0"/>
              <a:t>Try out a tool and get familiar with it before using it with the team</a:t>
            </a:r>
          </a:p>
          <a:p>
            <a:r>
              <a:rPr lang="en-US" sz="3700" dirty="0"/>
              <a:t>Virtual hand raising</a:t>
            </a:r>
          </a:p>
          <a:p>
            <a:r>
              <a:rPr lang="en-US" sz="3700" dirty="0"/>
              <a:t>Show pictures</a:t>
            </a:r>
          </a:p>
          <a:p>
            <a:r>
              <a:rPr lang="en-US" sz="3700" dirty="0"/>
              <a:t>Keep a chat going while </a:t>
            </a:r>
            <a:r>
              <a:rPr lang="en-US" sz="3700" dirty="0" err="1"/>
              <a:t>mtg</a:t>
            </a:r>
            <a:r>
              <a:rPr lang="en-US" sz="3700" dirty="0"/>
              <a:t> is in process</a:t>
            </a:r>
          </a:p>
          <a:p>
            <a:r>
              <a:rPr lang="en-US" sz="3700" dirty="0"/>
              <a:t>Use open ended questions to encourage conversation “What do you think about…”</a:t>
            </a:r>
          </a:p>
          <a:p>
            <a:r>
              <a:rPr lang="en-US" sz="3700" dirty="0"/>
              <a:t>Make sure everyone has a chance to talk and no one person dominates discussion</a:t>
            </a:r>
          </a:p>
          <a:p>
            <a:r>
              <a:rPr lang="en-US" sz="3700" dirty="0"/>
              <a:t>Setup recurring 1:1 time with each team member</a:t>
            </a:r>
          </a:p>
          <a:p>
            <a:r>
              <a:rPr lang="en-US" sz="3700" dirty="0"/>
              <a:t>Say “I trust what you’re saying” then state the challenge</a:t>
            </a:r>
          </a:p>
          <a:p>
            <a:r>
              <a:rPr lang="en-US" sz="3700" dirty="0"/>
              <a:t>Share something personal…hobbies, the fact you had a baby yesterday, etc.</a:t>
            </a:r>
          </a:p>
        </p:txBody>
      </p:sp>
      <p:sp>
        <p:nvSpPr>
          <p:cNvPr id="3" name="Title 2"/>
          <p:cNvSpPr>
            <a:spLocks noGrp="1"/>
          </p:cNvSpPr>
          <p:nvPr>
            <p:ph type="title"/>
          </p:nvPr>
        </p:nvSpPr>
        <p:spPr/>
        <p:txBody>
          <a:bodyPr/>
          <a:lstStyle/>
          <a:p>
            <a:r>
              <a:rPr lang="en-US" dirty="0"/>
              <a:t>Tangible Tips to Experiment with</a:t>
            </a:r>
          </a:p>
        </p:txBody>
      </p:sp>
    </p:spTree>
    <p:extLst>
      <p:ext uri="{BB962C8B-B14F-4D97-AF65-F5344CB8AC3E}">
        <p14:creationId xmlns:p14="http://schemas.microsoft.com/office/powerpoint/2010/main" val="2265800364"/>
      </p:ext>
    </p:extLst>
  </p:cSld>
  <p:clrMapOvr>
    <a:masterClrMapping/>
  </p:clrMapOvr>
  <mc:AlternateContent xmlns:mc="http://schemas.openxmlformats.org/markup-compatibility/2006" xmlns:p14="http://schemas.microsoft.com/office/powerpoint/2010/main">
    <mc:Choice Requires="p14">
      <p:transition spd="slow" p14:dur="900">
        <p14:warp/>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0" y="2061655"/>
            <a:ext cx="9144000" cy="1020190"/>
            <a:chOff x="0" y="2061655"/>
            <a:chExt cx="9144000" cy="1020190"/>
          </a:xfrm>
        </p:grpSpPr>
        <p:sp>
          <p:nvSpPr>
            <p:cNvPr id="6" name="Rectangle 5"/>
            <p:cNvSpPr/>
            <p:nvPr/>
          </p:nvSpPr>
          <p:spPr>
            <a:xfrm>
              <a:off x="0" y="2061655"/>
              <a:ext cx="9144000" cy="102019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t="39270" b="41094"/>
            <a:stretch/>
          </p:blipFill>
          <p:spPr>
            <a:xfrm>
              <a:off x="1738478" y="2061655"/>
              <a:ext cx="5195722" cy="1020190"/>
            </a:xfrm>
            <a:prstGeom prst="rect">
              <a:avLst/>
            </a:prstGeom>
          </p:spPr>
        </p:pic>
      </p:grpSp>
    </p:spTree>
    <p:extLst>
      <p:ext uri="{BB962C8B-B14F-4D97-AF65-F5344CB8AC3E}">
        <p14:creationId xmlns:p14="http://schemas.microsoft.com/office/powerpoint/2010/main" val="1228251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838200" y="514350"/>
            <a:ext cx="6400800" cy="2209800"/>
          </a:xfrm>
        </p:spPr>
        <p:txBody>
          <a:bodyPr/>
          <a:lstStyle/>
          <a:p>
            <a:r>
              <a:rPr lang="en-US" sz="4000" dirty="0">
                <a:latin typeface="Calibri" panose="020F0502020204030204" pitchFamily="34" charset="0"/>
                <a:cs typeface="Calibri" panose="020F0502020204030204" pitchFamily="34" charset="0"/>
              </a:rPr>
              <a:t>Engaging Remote Teams</a:t>
            </a:r>
          </a:p>
        </p:txBody>
      </p:sp>
      <p:sp>
        <p:nvSpPr>
          <p:cNvPr id="3" name="AutoShape 2" descr="Agile Octane"/>
          <p:cNvSpPr>
            <a:spLocks noChangeAspect="1" noChangeArrowheads="1"/>
          </p:cNvSpPr>
          <p:nvPr/>
        </p:nvSpPr>
        <p:spPr bwMode="auto">
          <a:xfrm>
            <a:off x="155575" y="-108347"/>
            <a:ext cx="304800" cy="2286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prstClr val="white"/>
              </a:solidFill>
            </a:endParaRPr>
          </a:p>
        </p:txBody>
      </p:sp>
      <p:sp>
        <p:nvSpPr>
          <p:cNvPr id="8" name="AutoShape 4" descr="Agile Octane"/>
          <p:cNvSpPr>
            <a:spLocks noChangeAspect="1" noChangeArrowheads="1"/>
          </p:cNvSpPr>
          <p:nvPr/>
        </p:nvSpPr>
        <p:spPr bwMode="auto">
          <a:xfrm>
            <a:off x="307975" y="5953"/>
            <a:ext cx="304800" cy="2286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prstClr val="white"/>
              </a:solidFill>
            </a:endParaRPr>
          </a:p>
        </p:txBody>
      </p:sp>
      <p:sp>
        <p:nvSpPr>
          <p:cNvPr id="6" name="Rectangle 5"/>
          <p:cNvSpPr/>
          <p:nvPr/>
        </p:nvSpPr>
        <p:spPr>
          <a:xfrm>
            <a:off x="0" y="4114800"/>
            <a:ext cx="9144000" cy="5143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9" name="Picture 8"/>
          <p:cNvPicPr>
            <a:picLocks noChangeAspect="1"/>
          </p:cNvPicPr>
          <p:nvPr/>
        </p:nvPicPr>
        <p:blipFill rotWithShape="1">
          <a:blip r:embed="rId2" cstate="print">
            <a:extLst>
              <a:ext uri="{28A0092B-C50C-407E-A947-70E740481C1C}">
                <a14:useLocalDpi xmlns:a14="http://schemas.microsoft.com/office/drawing/2010/main" val="0"/>
              </a:ext>
            </a:extLst>
          </a:blip>
          <a:srcRect t="39270" b="41094"/>
          <a:stretch/>
        </p:blipFill>
        <p:spPr>
          <a:xfrm>
            <a:off x="5486400" y="4139144"/>
            <a:ext cx="2495550" cy="490006"/>
          </a:xfrm>
          <a:prstGeom prst="rect">
            <a:avLst/>
          </a:prstGeom>
        </p:spPr>
      </p:pic>
    </p:spTree>
    <p:extLst>
      <p:ext uri="{BB962C8B-B14F-4D97-AF65-F5344CB8AC3E}">
        <p14:creationId xmlns:p14="http://schemas.microsoft.com/office/powerpoint/2010/main" val="4175693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type="body" sz="quarter" idx="13"/>
          </p:nvPr>
        </p:nvSpPr>
        <p:spPr>
          <a:xfrm>
            <a:off x="1275588" y="1047750"/>
            <a:ext cx="6541008" cy="2133600"/>
          </a:xfrm>
        </p:spPr>
        <p:txBody>
          <a:bodyPr anchor="ctr">
            <a:normAutofit/>
          </a:bodyPr>
          <a:lstStyle/>
          <a:p>
            <a:pPr marL="0" indent="0" algn="ctr">
              <a:buNone/>
            </a:pPr>
            <a:r>
              <a:rPr lang="en-US" sz="2400" dirty="0"/>
              <a:t>The most efficient and effective method of </a:t>
            </a:r>
            <a:br>
              <a:rPr lang="en-US" sz="2400" dirty="0"/>
            </a:br>
            <a:r>
              <a:rPr lang="en-US" sz="2400" dirty="0"/>
              <a:t>conveying information to and within a development team is face-to-face conversation.</a:t>
            </a:r>
          </a:p>
        </p:txBody>
      </p:sp>
      <p:sp>
        <p:nvSpPr>
          <p:cNvPr id="3" name="Title 2"/>
          <p:cNvSpPr>
            <a:spLocks noGrp="1"/>
          </p:cNvSpPr>
          <p:nvPr>
            <p:ph type="title"/>
          </p:nvPr>
        </p:nvSpPr>
        <p:spPr>
          <a:xfrm>
            <a:off x="152400" y="285750"/>
            <a:ext cx="8787384" cy="553998"/>
          </a:xfrm>
        </p:spPr>
        <p:txBody>
          <a:bodyPr/>
          <a:lstStyle/>
          <a:p>
            <a:pPr algn="ctr"/>
            <a:r>
              <a:rPr lang="en-US" dirty="0"/>
              <a:t>From the Agile Manifesto</a:t>
            </a:r>
          </a:p>
        </p:txBody>
      </p:sp>
      <p:sp>
        <p:nvSpPr>
          <p:cNvPr id="4" name="Content Placeholder 1"/>
          <p:cNvSpPr txBox="1">
            <a:spLocks/>
          </p:cNvSpPr>
          <p:nvPr/>
        </p:nvSpPr>
        <p:spPr>
          <a:xfrm>
            <a:off x="581830" y="3028949"/>
            <a:ext cx="8005910" cy="609601"/>
          </a:xfrm>
          <a:prstGeom prst="rect">
            <a:avLst/>
          </a:prstGeom>
        </p:spPr>
        <p:txBody>
          <a:bodyPr vert="horz" lIns="0" tIns="0" rIns="0" bIns="0" rtlCol="0" anchor="b">
            <a:normAutofit/>
          </a:bodyPr>
          <a:lstStyle>
            <a:lvl1pPr marL="342900" indent="-342900" algn="l" defTabSz="914400" rtl="0" eaLnBrk="1" latinLnBrk="0" hangingPunct="1">
              <a:spcBef>
                <a:spcPct val="20000"/>
              </a:spcBef>
              <a:buClr>
                <a:schemeClr val="accent6"/>
              </a:buClr>
              <a:buSzPct val="85000"/>
              <a:buFont typeface="Segoe UI Symbol" panose="020B0502040204020203" pitchFamily="34" charset="0"/>
              <a:buChar char="⎔"/>
              <a:defRPr sz="2000" kern="1200">
                <a:solidFill>
                  <a:schemeClr val="bg1"/>
                </a:solidFill>
                <a:latin typeface="+mn-lt"/>
                <a:ea typeface="+mn-ea"/>
                <a:cs typeface="Arial" pitchFamily="34" charset="0"/>
              </a:defRPr>
            </a:lvl1pPr>
            <a:lvl2pPr marL="742950" indent="-285750" algn="l" defTabSz="914400" rtl="0" eaLnBrk="1" latinLnBrk="0" hangingPunct="1">
              <a:spcBef>
                <a:spcPct val="20000"/>
              </a:spcBef>
              <a:buClr>
                <a:schemeClr val="accent6"/>
              </a:buClr>
              <a:buSzPct val="85000"/>
              <a:buFont typeface="Segoe UI Symbol" panose="020B0502040204020203" pitchFamily="34" charset="0"/>
              <a:buChar char="⎔"/>
              <a:defRPr sz="1800" kern="1200">
                <a:solidFill>
                  <a:schemeClr val="bg1"/>
                </a:solidFill>
                <a:latin typeface="+mn-lt"/>
                <a:ea typeface="+mn-ea"/>
                <a:cs typeface="Arial" pitchFamily="34" charset="0"/>
              </a:defRPr>
            </a:lvl2pPr>
            <a:lvl3pPr marL="1143000" indent="-228600" algn="l" defTabSz="914400" rtl="0" eaLnBrk="1" latinLnBrk="0" hangingPunct="1">
              <a:spcBef>
                <a:spcPct val="20000"/>
              </a:spcBef>
              <a:buClr>
                <a:schemeClr val="accent6"/>
              </a:buClr>
              <a:buSzPct val="85000"/>
              <a:buFont typeface="Segoe UI Symbol" panose="020B0502040204020203" pitchFamily="34" charset="0"/>
              <a:buChar char="⎔"/>
              <a:defRPr sz="1600" kern="1200">
                <a:solidFill>
                  <a:schemeClr val="bg1"/>
                </a:solidFill>
                <a:latin typeface="+mn-lt"/>
                <a:ea typeface="+mn-ea"/>
                <a:cs typeface="Arial" pitchFamily="34" charset="0"/>
              </a:defRPr>
            </a:lvl3pPr>
            <a:lvl4pPr marL="1600200" indent="-228600" algn="l" defTabSz="914400" rtl="0" eaLnBrk="1" latinLnBrk="0" hangingPunct="1">
              <a:spcBef>
                <a:spcPct val="20000"/>
              </a:spcBef>
              <a:buClr>
                <a:schemeClr val="accent6"/>
              </a:buClr>
              <a:buSzPct val="85000"/>
              <a:buFont typeface="Segoe UI Symbol" panose="020B0502040204020203" pitchFamily="34" charset="0"/>
              <a:buChar char="⎔"/>
              <a:defRPr sz="1400" kern="1200">
                <a:solidFill>
                  <a:schemeClr val="bg1"/>
                </a:solidFill>
                <a:latin typeface="+mn-lt"/>
                <a:ea typeface="+mn-ea"/>
                <a:cs typeface="Arial" pitchFamily="34" charset="0"/>
              </a:defRPr>
            </a:lvl4pPr>
            <a:lvl5pPr marL="2057400" indent="-228600" algn="l" defTabSz="914400" rtl="0" eaLnBrk="1" latinLnBrk="0" hangingPunct="1">
              <a:spcBef>
                <a:spcPct val="20000"/>
              </a:spcBef>
              <a:buClr>
                <a:schemeClr val="accent6"/>
              </a:buClr>
              <a:buSzPct val="85000"/>
              <a:buFont typeface="Segoe UI Symbol" panose="020B0502040204020203" pitchFamily="34" charset="0"/>
              <a:buChar char="⎔"/>
              <a:defRPr sz="1400" kern="1200">
                <a:solidFill>
                  <a:schemeClr val="bg1"/>
                </a:solidFill>
                <a:latin typeface="+mn-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Segoe UI Symbol" panose="020B0502040204020203" pitchFamily="34" charset="0"/>
              <a:buNone/>
            </a:pPr>
            <a:r>
              <a:rPr lang="en-US" sz="2400" i="1" dirty="0">
                <a:solidFill>
                  <a:srgbClr val="F47621"/>
                </a:solidFill>
              </a:rPr>
              <a:t>this is often impossible in today’s world</a:t>
            </a:r>
          </a:p>
        </p:txBody>
      </p:sp>
    </p:spTree>
    <p:extLst>
      <p:ext uri="{BB962C8B-B14F-4D97-AF65-F5344CB8AC3E}">
        <p14:creationId xmlns:p14="http://schemas.microsoft.com/office/powerpoint/2010/main" val="4211174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2514600" y="1074627"/>
            <a:ext cx="6096000" cy="2208069"/>
          </a:xfrm>
        </p:spPr>
        <p:txBody>
          <a:bodyPr/>
          <a:lstStyle/>
          <a:p>
            <a:r>
              <a:rPr lang="en-US" sz="2000" dirty="0">
                <a:latin typeface="Calibri" panose="020F0502020204030204" pitchFamily="34" charset="0"/>
                <a:cs typeface="Calibri" panose="020F0502020204030204" pitchFamily="34" charset="0"/>
              </a:rPr>
              <a:t>“Being able to choose where and when we work empowers us to be more productive, more engaged, and more balanced in every aspect of our lives. After 14 years as a fully remote company, we’re convinced a distributed environment isn’t just good for our employees. It’s also one of the key reasons we’ve been so successful as a company.”</a:t>
            </a:r>
          </a:p>
        </p:txBody>
      </p:sp>
      <p:sp>
        <p:nvSpPr>
          <p:cNvPr id="3" name="AutoShape 2" descr="Agile Octane"/>
          <p:cNvSpPr>
            <a:spLocks noChangeAspect="1" noChangeArrowheads="1"/>
          </p:cNvSpPr>
          <p:nvPr/>
        </p:nvSpPr>
        <p:spPr bwMode="auto">
          <a:xfrm>
            <a:off x="155575" y="-108347"/>
            <a:ext cx="304800" cy="2286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srgbClr val="000000"/>
              </a:solidFill>
            </a:endParaRPr>
          </a:p>
        </p:txBody>
      </p:sp>
      <p:sp>
        <p:nvSpPr>
          <p:cNvPr id="8" name="AutoShape 4" descr="Agile Octane"/>
          <p:cNvSpPr>
            <a:spLocks noChangeAspect="1" noChangeArrowheads="1"/>
          </p:cNvSpPr>
          <p:nvPr/>
        </p:nvSpPr>
        <p:spPr bwMode="auto">
          <a:xfrm>
            <a:off x="307975" y="5953"/>
            <a:ext cx="304800" cy="2286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srgbClr val="000000"/>
              </a:solidFill>
            </a:endParaRPr>
          </a:p>
        </p:txBody>
      </p:sp>
      <p:grpSp>
        <p:nvGrpSpPr>
          <p:cNvPr id="5" name="Group 4"/>
          <p:cNvGrpSpPr/>
          <p:nvPr/>
        </p:nvGrpSpPr>
        <p:grpSpPr>
          <a:xfrm>
            <a:off x="0" y="4267200"/>
            <a:ext cx="9144000" cy="514350"/>
            <a:chOff x="152400" y="4267200"/>
            <a:chExt cx="9144000" cy="514350"/>
          </a:xfrm>
        </p:grpSpPr>
        <p:sp>
          <p:nvSpPr>
            <p:cNvPr id="11" name="Rectangle 10"/>
            <p:cNvSpPr/>
            <p:nvPr/>
          </p:nvSpPr>
          <p:spPr>
            <a:xfrm>
              <a:off x="152400" y="4267200"/>
              <a:ext cx="9144000" cy="514350"/>
            </a:xfrm>
            <a:prstGeom prst="rect">
              <a:avLst/>
            </a:prstGeom>
            <a:solidFill>
              <a:sysClr val="window" lastClr="FFFFFF"/>
            </a:solidFill>
            <a:ln w="19050" cap="flat" cmpd="sng" algn="ctr">
              <a:noFill/>
              <a:prstDash val="solid"/>
            </a:ln>
            <a:effectLst/>
          </p:spPr>
          <p:txBody>
            <a:bodyPr rtlCol="0" anchor="ctr"/>
            <a:lstStyle/>
            <a:p>
              <a:pPr algn="ctr"/>
              <a:endParaRPr lang="en-US" kern="0">
                <a:solidFill>
                  <a:prstClr val="white"/>
                </a:solidFill>
                <a:latin typeface="Palatino Linotype"/>
              </a:endParaRPr>
            </a:p>
          </p:txBody>
        </p:sp>
        <p:pic>
          <p:nvPicPr>
            <p:cNvPr id="9" name="Picture 8"/>
            <p:cNvPicPr>
              <a:picLocks noChangeAspect="1"/>
            </p:cNvPicPr>
            <p:nvPr/>
          </p:nvPicPr>
          <p:blipFill rotWithShape="1">
            <a:blip r:embed="rId3" cstate="print">
              <a:extLst>
                <a:ext uri="{28A0092B-C50C-407E-A947-70E740481C1C}">
                  <a14:useLocalDpi xmlns:a14="http://schemas.microsoft.com/office/drawing/2010/main" val="0"/>
                </a:ext>
              </a:extLst>
            </a:blip>
            <a:srcRect t="39270" b="41094"/>
            <a:stretch/>
          </p:blipFill>
          <p:spPr>
            <a:xfrm>
              <a:off x="5486400" y="4291544"/>
              <a:ext cx="2495550" cy="490006"/>
            </a:xfrm>
            <a:prstGeom prst="rect">
              <a:avLst/>
            </a:prstGeom>
          </p:spPr>
        </p:pic>
      </p:grpSp>
      <p:pic>
        <p:nvPicPr>
          <p:cNvPr id="4" name="Picture 3">
            <a:extLst>
              <a:ext uri="{FF2B5EF4-FFF2-40B4-BE49-F238E27FC236}">
                <a16:creationId xmlns:a16="http://schemas.microsoft.com/office/drawing/2014/main" id="{7D26A837-E0CC-8C4C-A680-5CDB1A09FF9D}"/>
              </a:ext>
            </a:extLst>
          </p:cNvPr>
          <p:cNvPicPr>
            <a:picLocks noChangeAspect="1"/>
          </p:cNvPicPr>
          <p:nvPr/>
        </p:nvPicPr>
        <p:blipFill>
          <a:blip r:embed="rId4">
            <a:extLst>
              <a:ext uri="{BEBA8EAE-BF5A-486C-A8C5-ECC9F3942E4B}">
                <a14:imgProps xmlns:a14="http://schemas.microsoft.com/office/drawing/2010/main">
                  <a14:imgLayer>
                    <a14:imgEffect>
                      <a14:saturation sat="0"/>
                    </a14:imgEffect>
                  </a14:imgLayer>
                </a14:imgProps>
              </a:ext>
            </a:extLst>
          </a:blip>
          <a:stretch>
            <a:fillRect/>
          </a:stretch>
        </p:blipFill>
        <p:spPr>
          <a:xfrm>
            <a:off x="446460" y="1123950"/>
            <a:ext cx="1639575" cy="2170918"/>
          </a:xfrm>
          <a:prstGeom prst="rect">
            <a:avLst/>
          </a:prstGeom>
        </p:spPr>
      </p:pic>
      <p:sp>
        <p:nvSpPr>
          <p:cNvPr id="6" name="TextBox 5">
            <a:extLst>
              <a:ext uri="{FF2B5EF4-FFF2-40B4-BE49-F238E27FC236}">
                <a16:creationId xmlns:a16="http://schemas.microsoft.com/office/drawing/2014/main" id="{667B66F9-A128-CC44-B1C2-D78A7C0D222E}"/>
              </a:ext>
            </a:extLst>
          </p:cNvPr>
          <p:cNvSpPr txBox="1"/>
          <p:nvPr/>
        </p:nvSpPr>
        <p:spPr>
          <a:xfrm>
            <a:off x="4267200" y="3151701"/>
            <a:ext cx="4019550" cy="415498"/>
          </a:xfrm>
          <a:prstGeom prst="rect">
            <a:avLst/>
          </a:prstGeom>
          <a:noFill/>
        </p:spPr>
        <p:txBody>
          <a:bodyPr wrap="square" tIns="91440" rtlCol="0">
            <a:spAutoFit/>
          </a:bodyPr>
          <a:lstStyle/>
          <a:p>
            <a:pPr algn="r">
              <a:spcBef>
                <a:spcPct val="20000"/>
              </a:spcBef>
              <a:buClr>
                <a:schemeClr val="tx1"/>
              </a:buClr>
              <a:buSzPct val="120000"/>
            </a:pPr>
            <a:r>
              <a:rPr lang="en-US" b="0" dirty="0">
                <a:solidFill>
                  <a:schemeClr val="bg1"/>
                </a:solidFill>
                <a:latin typeface="Calibri" panose="020F0502020204030204" pitchFamily="34" charset="0"/>
                <a:cs typeface="Calibri" panose="020F0502020204030204" pitchFamily="34" charset="0"/>
              </a:rPr>
              <a:t>-Adam Schwartz CEO Articulate</a:t>
            </a:r>
          </a:p>
        </p:txBody>
      </p:sp>
    </p:spTree>
    <p:extLst>
      <p:ext uri="{BB962C8B-B14F-4D97-AF65-F5344CB8AC3E}">
        <p14:creationId xmlns:p14="http://schemas.microsoft.com/office/powerpoint/2010/main" val="26027889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762000" y="1660669"/>
            <a:ext cx="5181600" cy="1231106"/>
          </a:xfrm>
        </p:spPr>
        <p:txBody>
          <a:bodyPr/>
          <a:lstStyle/>
          <a:p>
            <a:r>
              <a:rPr lang="en-US" sz="4000" dirty="0">
                <a:latin typeface="Calibri" panose="020F0502020204030204" pitchFamily="34" charset="0"/>
                <a:cs typeface="Calibri" panose="020F0502020204030204" pitchFamily="34" charset="0"/>
              </a:rPr>
              <a:t>Why do you invite people to meetings?</a:t>
            </a:r>
          </a:p>
        </p:txBody>
      </p:sp>
      <p:sp>
        <p:nvSpPr>
          <p:cNvPr id="3" name="AutoShape 2" descr="Agile Octane"/>
          <p:cNvSpPr>
            <a:spLocks noChangeAspect="1" noChangeArrowheads="1"/>
          </p:cNvSpPr>
          <p:nvPr/>
        </p:nvSpPr>
        <p:spPr bwMode="auto">
          <a:xfrm>
            <a:off x="155575" y="-108347"/>
            <a:ext cx="304800" cy="2286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srgbClr val="000000"/>
              </a:solidFill>
            </a:endParaRPr>
          </a:p>
        </p:txBody>
      </p:sp>
      <p:sp>
        <p:nvSpPr>
          <p:cNvPr id="8" name="AutoShape 4" descr="Agile Octane"/>
          <p:cNvSpPr>
            <a:spLocks noChangeAspect="1" noChangeArrowheads="1"/>
          </p:cNvSpPr>
          <p:nvPr/>
        </p:nvSpPr>
        <p:spPr bwMode="auto">
          <a:xfrm>
            <a:off x="307975" y="5953"/>
            <a:ext cx="304800" cy="2286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srgbClr val="000000"/>
              </a:solidFill>
            </a:endParaRPr>
          </a:p>
        </p:txBody>
      </p:sp>
      <p:grpSp>
        <p:nvGrpSpPr>
          <p:cNvPr id="5" name="Group 4"/>
          <p:cNvGrpSpPr/>
          <p:nvPr/>
        </p:nvGrpSpPr>
        <p:grpSpPr>
          <a:xfrm>
            <a:off x="0" y="4267200"/>
            <a:ext cx="9144000" cy="514350"/>
            <a:chOff x="152400" y="4267200"/>
            <a:chExt cx="9144000" cy="514350"/>
          </a:xfrm>
        </p:grpSpPr>
        <p:sp>
          <p:nvSpPr>
            <p:cNvPr id="11" name="Rectangle 10"/>
            <p:cNvSpPr/>
            <p:nvPr/>
          </p:nvSpPr>
          <p:spPr>
            <a:xfrm>
              <a:off x="152400" y="4267200"/>
              <a:ext cx="9144000" cy="514350"/>
            </a:xfrm>
            <a:prstGeom prst="rect">
              <a:avLst/>
            </a:prstGeom>
            <a:solidFill>
              <a:sysClr val="window" lastClr="FFFFFF"/>
            </a:solidFill>
            <a:ln w="19050" cap="flat" cmpd="sng" algn="ctr">
              <a:noFill/>
              <a:prstDash val="solid"/>
            </a:ln>
            <a:effectLst/>
          </p:spPr>
          <p:txBody>
            <a:bodyPr rtlCol="0" anchor="ctr"/>
            <a:lstStyle/>
            <a:p>
              <a:pPr algn="ctr"/>
              <a:endParaRPr lang="en-US" kern="0">
                <a:solidFill>
                  <a:prstClr val="white"/>
                </a:solidFill>
                <a:latin typeface="Palatino Linotype"/>
              </a:endParaRPr>
            </a:p>
          </p:txBody>
        </p:sp>
        <p:pic>
          <p:nvPicPr>
            <p:cNvPr id="9" name="Picture 8"/>
            <p:cNvPicPr>
              <a:picLocks noChangeAspect="1"/>
            </p:cNvPicPr>
            <p:nvPr/>
          </p:nvPicPr>
          <p:blipFill rotWithShape="1">
            <a:blip r:embed="rId3" cstate="print">
              <a:extLst>
                <a:ext uri="{28A0092B-C50C-407E-A947-70E740481C1C}">
                  <a14:useLocalDpi xmlns:a14="http://schemas.microsoft.com/office/drawing/2010/main" val="0"/>
                </a:ext>
              </a:extLst>
            </a:blip>
            <a:srcRect t="39270" b="41094"/>
            <a:stretch/>
          </p:blipFill>
          <p:spPr>
            <a:xfrm>
              <a:off x="5486400" y="4291544"/>
              <a:ext cx="2495550" cy="490006"/>
            </a:xfrm>
            <a:prstGeom prst="rect">
              <a:avLst/>
            </a:prstGeom>
          </p:spPr>
        </p:pic>
      </p:grpSp>
    </p:spTree>
    <p:extLst>
      <p:ext uri="{BB962C8B-B14F-4D97-AF65-F5344CB8AC3E}">
        <p14:creationId xmlns:p14="http://schemas.microsoft.com/office/powerpoint/2010/main" val="25306258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AA67C9D5-9228-2645-9686-5AA5679E2581}"/>
              </a:ext>
            </a:extLst>
          </p:cNvPr>
          <p:cNvSpPr/>
          <p:nvPr/>
        </p:nvSpPr>
        <p:spPr>
          <a:xfrm>
            <a:off x="2153184" y="650327"/>
            <a:ext cx="4776952" cy="377190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4931" name="Rectangle 2"/>
          <p:cNvSpPr>
            <a:spLocks noGrp="1" noChangeArrowheads="1"/>
          </p:cNvSpPr>
          <p:nvPr>
            <p:ph type="title"/>
          </p:nvPr>
        </p:nvSpPr>
        <p:spPr/>
        <p:txBody>
          <a:bodyPr>
            <a:normAutofit/>
          </a:bodyPr>
          <a:lstStyle/>
          <a:p>
            <a:pPr algn="ctr"/>
            <a:r>
              <a:rPr lang="en-CA" sz="2400" dirty="0"/>
              <a:t>Communication Effectiveness</a:t>
            </a:r>
            <a:endParaRPr lang="en-US" sz="2400" dirty="0"/>
          </a:p>
        </p:txBody>
      </p:sp>
      <p:pic>
        <p:nvPicPr>
          <p:cNvPr id="3" name="Content Placeholder 2"/>
          <p:cNvPicPr>
            <a:picLocks noGrp="1" noChangeAspect="1"/>
          </p:cNvPicPr>
          <p:nvPr>
            <p:ph sz="quarter" idx="4294967295"/>
          </p:nvPr>
        </p:nvPicPr>
        <p:blipFill>
          <a:blip r:embed="rId3"/>
          <a:stretch>
            <a:fillRect/>
          </a:stretch>
        </p:blipFill>
        <p:spPr>
          <a:xfrm>
            <a:off x="2532748" y="871570"/>
            <a:ext cx="4017824" cy="3466074"/>
          </a:xfrm>
          <a:prstGeom prst="rect">
            <a:avLst/>
          </a:prstGeom>
        </p:spPr>
      </p:pic>
    </p:spTree>
    <p:extLst>
      <p:ext uri="{BB962C8B-B14F-4D97-AF65-F5344CB8AC3E}">
        <p14:creationId xmlns:p14="http://schemas.microsoft.com/office/powerpoint/2010/main" val="133933382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286937"/>
            <a:ext cx="8787384" cy="553998"/>
          </a:xfrm>
        </p:spPr>
        <p:txBody>
          <a:bodyPr/>
          <a:lstStyle/>
          <a:p>
            <a:r>
              <a:rPr lang="en-US" dirty="0">
                <a:latin typeface="Calibri" panose="020F0502020204030204" pitchFamily="34" charset="0"/>
                <a:cs typeface="Calibri" panose="020F0502020204030204" pitchFamily="34" charset="0"/>
              </a:rPr>
              <a:t>What challenges do you deal with in meetings?</a:t>
            </a:r>
          </a:p>
        </p:txBody>
      </p:sp>
      <p:sp>
        <p:nvSpPr>
          <p:cNvPr id="4" name="TextBox 3">
            <a:extLst>
              <a:ext uri="{FF2B5EF4-FFF2-40B4-BE49-F238E27FC236}">
                <a16:creationId xmlns:a16="http://schemas.microsoft.com/office/drawing/2014/main" id="{43AD9A3C-D8DB-D548-B504-72F30C928833}"/>
              </a:ext>
            </a:extLst>
          </p:cNvPr>
          <p:cNvSpPr txBox="1"/>
          <p:nvPr/>
        </p:nvSpPr>
        <p:spPr>
          <a:xfrm>
            <a:off x="1956019" y="1239166"/>
            <a:ext cx="2590800" cy="446276"/>
          </a:xfrm>
          <a:prstGeom prst="rect">
            <a:avLst/>
          </a:prstGeom>
          <a:noFill/>
        </p:spPr>
        <p:txBody>
          <a:bodyPr wrap="square" tIns="91440" rtlCol="0">
            <a:spAutoFit/>
          </a:bodyPr>
          <a:lstStyle/>
          <a:p>
            <a:pPr algn="l">
              <a:spcBef>
                <a:spcPct val="20000"/>
              </a:spcBef>
              <a:buClr>
                <a:schemeClr val="tx1"/>
              </a:buClr>
              <a:buSzPct val="120000"/>
            </a:pPr>
            <a:r>
              <a:rPr lang="en-US" sz="2000" b="0" dirty="0">
                <a:solidFill>
                  <a:schemeClr val="bg1"/>
                </a:solidFill>
                <a:latin typeface="American Typewriter" panose="02090604020004020304" pitchFamily="18" charset="77"/>
                <a:cs typeface="Arial" pitchFamily="34" charset="0"/>
              </a:rPr>
              <a:t>Conference Calls</a:t>
            </a:r>
          </a:p>
        </p:txBody>
      </p:sp>
      <p:sp>
        <p:nvSpPr>
          <p:cNvPr id="5" name="TextBox 4">
            <a:extLst>
              <a:ext uri="{FF2B5EF4-FFF2-40B4-BE49-F238E27FC236}">
                <a16:creationId xmlns:a16="http://schemas.microsoft.com/office/drawing/2014/main" id="{41BDBB0F-4122-CE45-8AD5-5E2A2894BAE8}"/>
              </a:ext>
            </a:extLst>
          </p:cNvPr>
          <p:cNvSpPr txBox="1"/>
          <p:nvPr/>
        </p:nvSpPr>
        <p:spPr>
          <a:xfrm>
            <a:off x="4724400" y="1680735"/>
            <a:ext cx="2590800" cy="446276"/>
          </a:xfrm>
          <a:prstGeom prst="rect">
            <a:avLst/>
          </a:prstGeom>
          <a:noFill/>
        </p:spPr>
        <p:txBody>
          <a:bodyPr wrap="square" tIns="91440" rtlCol="0">
            <a:spAutoFit/>
          </a:bodyPr>
          <a:lstStyle/>
          <a:p>
            <a:pPr algn="ctr">
              <a:spcBef>
                <a:spcPct val="20000"/>
              </a:spcBef>
              <a:buClr>
                <a:schemeClr val="tx1"/>
              </a:buClr>
              <a:buSzPct val="120000"/>
            </a:pPr>
            <a:r>
              <a:rPr lang="en-US" sz="2000" b="0" dirty="0">
                <a:solidFill>
                  <a:schemeClr val="bg1"/>
                </a:solidFill>
                <a:latin typeface="Bangla MN" pitchFamily="2" charset="0"/>
                <a:cs typeface="Bangla MN" pitchFamily="2" charset="0"/>
              </a:rPr>
              <a:t>Video Calls</a:t>
            </a:r>
          </a:p>
        </p:txBody>
      </p:sp>
      <p:sp>
        <p:nvSpPr>
          <p:cNvPr id="6" name="TextBox 5">
            <a:extLst>
              <a:ext uri="{FF2B5EF4-FFF2-40B4-BE49-F238E27FC236}">
                <a16:creationId xmlns:a16="http://schemas.microsoft.com/office/drawing/2014/main" id="{F31CA913-1AA6-6E4D-87BA-B23D702C0A5A}"/>
              </a:ext>
            </a:extLst>
          </p:cNvPr>
          <p:cNvSpPr txBox="1"/>
          <p:nvPr/>
        </p:nvSpPr>
        <p:spPr>
          <a:xfrm>
            <a:off x="1219200" y="2183912"/>
            <a:ext cx="2590800" cy="446276"/>
          </a:xfrm>
          <a:prstGeom prst="rect">
            <a:avLst/>
          </a:prstGeom>
          <a:noFill/>
        </p:spPr>
        <p:txBody>
          <a:bodyPr wrap="square" tIns="91440" rtlCol="0">
            <a:spAutoFit/>
          </a:bodyPr>
          <a:lstStyle/>
          <a:p>
            <a:pPr algn="ctr">
              <a:spcBef>
                <a:spcPct val="20000"/>
              </a:spcBef>
              <a:buClr>
                <a:schemeClr val="tx1"/>
              </a:buClr>
              <a:buSzPct val="120000"/>
            </a:pPr>
            <a:r>
              <a:rPr lang="en-US" sz="2000" b="0" dirty="0">
                <a:solidFill>
                  <a:schemeClr val="bg1"/>
                </a:solidFill>
                <a:latin typeface="Bauhaus 93" pitchFamily="82" charset="77"/>
                <a:cs typeface="Arial" pitchFamily="34" charset="0"/>
              </a:rPr>
              <a:t>Mixed Medium</a:t>
            </a:r>
          </a:p>
        </p:txBody>
      </p:sp>
      <p:sp>
        <p:nvSpPr>
          <p:cNvPr id="7" name="TextBox 6">
            <a:extLst>
              <a:ext uri="{FF2B5EF4-FFF2-40B4-BE49-F238E27FC236}">
                <a16:creationId xmlns:a16="http://schemas.microsoft.com/office/drawing/2014/main" id="{D9447202-DBA3-7340-AC9C-7E1CBADE1F87}"/>
              </a:ext>
            </a:extLst>
          </p:cNvPr>
          <p:cNvSpPr txBox="1"/>
          <p:nvPr/>
        </p:nvSpPr>
        <p:spPr>
          <a:xfrm>
            <a:off x="3886200" y="2606336"/>
            <a:ext cx="2590800" cy="446276"/>
          </a:xfrm>
          <a:prstGeom prst="rect">
            <a:avLst/>
          </a:prstGeom>
          <a:noFill/>
        </p:spPr>
        <p:txBody>
          <a:bodyPr wrap="square" tIns="91440" rtlCol="0">
            <a:spAutoFit/>
          </a:bodyPr>
          <a:lstStyle/>
          <a:p>
            <a:pPr algn="ctr">
              <a:spcBef>
                <a:spcPct val="20000"/>
              </a:spcBef>
              <a:buClr>
                <a:schemeClr val="tx1"/>
              </a:buClr>
              <a:buSzPct val="120000"/>
            </a:pPr>
            <a:r>
              <a:rPr lang="en-US" sz="2000" dirty="0">
                <a:solidFill>
                  <a:schemeClr val="bg1"/>
                </a:solidFill>
                <a:latin typeface="Arial" pitchFamily="34" charset="0"/>
                <a:cs typeface="DecoType Naskh" pitchFamily="2" charset="-78"/>
              </a:rPr>
              <a:t>Multi - Culture</a:t>
            </a:r>
            <a:endParaRPr lang="en-US" sz="2000" b="0" dirty="0">
              <a:solidFill>
                <a:schemeClr val="bg1"/>
              </a:solidFill>
              <a:latin typeface="Arial" pitchFamily="34" charset="0"/>
              <a:cs typeface="DecoType Naskh" pitchFamily="2" charset="-78"/>
            </a:endParaRPr>
          </a:p>
        </p:txBody>
      </p:sp>
      <p:sp>
        <p:nvSpPr>
          <p:cNvPr id="8" name="TextBox 7">
            <a:extLst>
              <a:ext uri="{FF2B5EF4-FFF2-40B4-BE49-F238E27FC236}">
                <a16:creationId xmlns:a16="http://schemas.microsoft.com/office/drawing/2014/main" id="{4E2358FD-5CEE-714F-9AB3-77C4FA588CD9}"/>
              </a:ext>
            </a:extLst>
          </p:cNvPr>
          <p:cNvSpPr txBox="1"/>
          <p:nvPr/>
        </p:nvSpPr>
        <p:spPr>
          <a:xfrm>
            <a:off x="1041619" y="3613566"/>
            <a:ext cx="4419601" cy="446276"/>
          </a:xfrm>
          <a:prstGeom prst="rect">
            <a:avLst/>
          </a:prstGeom>
          <a:noFill/>
        </p:spPr>
        <p:txBody>
          <a:bodyPr wrap="square" tIns="91440" rtlCol="0">
            <a:spAutoFit/>
          </a:bodyPr>
          <a:lstStyle/>
          <a:p>
            <a:pPr algn="l">
              <a:spcBef>
                <a:spcPct val="20000"/>
              </a:spcBef>
              <a:buClr>
                <a:schemeClr val="tx1"/>
              </a:buClr>
              <a:buSzPct val="120000"/>
            </a:pPr>
            <a:r>
              <a:rPr lang="en-US" sz="2000" b="0" dirty="0">
                <a:solidFill>
                  <a:schemeClr val="bg1"/>
                </a:solidFill>
                <a:latin typeface="Lucida Bright" panose="02040602050505020304" pitchFamily="18" charset="77"/>
                <a:cs typeface="Arial" pitchFamily="34" charset="0"/>
              </a:rPr>
              <a:t>Various Agile Maturity Levels</a:t>
            </a:r>
          </a:p>
        </p:txBody>
      </p:sp>
      <p:sp>
        <p:nvSpPr>
          <p:cNvPr id="11" name="TextBox 10">
            <a:extLst>
              <a:ext uri="{FF2B5EF4-FFF2-40B4-BE49-F238E27FC236}">
                <a16:creationId xmlns:a16="http://schemas.microsoft.com/office/drawing/2014/main" id="{2022BCCA-E556-DD4C-A457-B94771B27DDA}"/>
              </a:ext>
            </a:extLst>
          </p:cNvPr>
          <p:cNvSpPr txBox="1"/>
          <p:nvPr/>
        </p:nvSpPr>
        <p:spPr>
          <a:xfrm>
            <a:off x="4865535" y="3413088"/>
            <a:ext cx="3680129" cy="446276"/>
          </a:xfrm>
          <a:prstGeom prst="rect">
            <a:avLst/>
          </a:prstGeom>
          <a:noFill/>
        </p:spPr>
        <p:txBody>
          <a:bodyPr wrap="square" tIns="91440" rtlCol="0">
            <a:spAutoFit/>
          </a:bodyPr>
          <a:lstStyle/>
          <a:p>
            <a:pPr algn="ctr">
              <a:spcBef>
                <a:spcPct val="20000"/>
              </a:spcBef>
              <a:buClr>
                <a:schemeClr val="tx1"/>
              </a:buClr>
              <a:buSzPct val="120000"/>
            </a:pPr>
            <a:r>
              <a:rPr lang="en-US" sz="2000" b="0" dirty="0">
                <a:solidFill>
                  <a:schemeClr val="bg1"/>
                </a:solidFill>
                <a:latin typeface="Chalkduster" panose="03050602040202020205" pitchFamily="66" charset="77"/>
                <a:cs typeface="Arial" pitchFamily="34" charset="0"/>
              </a:rPr>
              <a:t>Face to face</a:t>
            </a:r>
          </a:p>
        </p:txBody>
      </p:sp>
    </p:spTree>
    <p:extLst>
      <p:ext uri="{BB962C8B-B14F-4D97-AF65-F5344CB8AC3E}">
        <p14:creationId xmlns:p14="http://schemas.microsoft.com/office/powerpoint/2010/main" val="407833718"/>
      </p:ext>
    </p:extLst>
  </p:cSld>
  <p:clrMapOvr>
    <a:masterClrMapping/>
  </p:clrMapOvr>
  <mc:AlternateContent xmlns:mc="http://schemas.openxmlformats.org/markup-compatibility/2006" xmlns:p14="http://schemas.microsoft.com/office/powerpoint/2010/main">
    <mc:Choice Requires="p14">
      <p:transition spd="slow" p14:dur="900">
        <p14:warp/>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BA60B1B-930F-1D4D-879F-D0CBB2C2911D}"/>
              </a:ext>
            </a:extLst>
          </p:cNvPr>
          <p:cNvSpPr txBox="1"/>
          <p:nvPr/>
        </p:nvSpPr>
        <p:spPr>
          <a:xfrm rot="10800000" flipV="1">
            <a:off x="1295400" y="1962150"/>
            <a:ext cx="6629400" cy="1077218"/>
          </a:xfrm>
          <a:prstGeom prst="rect">
            <a:avLst/>
          </a:prstGeom>
          <a:noFill/>
        </p:spPr>
        <p:txBody>
          <a:bodyPr wrap="square" rtlCol="0">
            <a:spAutoFit/>
          </a:bodyPr>
          <a:lstStyle/>
          <a:p>
            <a:pPr algn="ctr"/>
            <a:r>
              <a:rPr lang="en-US" sz="3200" dirty="0">
                <a:solidFill>
                  <a:schemeClr val="bg1"/>
                </a:solidFill>
                <a:latin typeface="Calibri" panose="020F0502020204030204" pitchFamily="34" charset="0"/>
                <a:cs typeface="Calibri" panose="020F0502020204030204" pitchFamily="34" charset="0"/>
              </a:rPr>
              <a:t>The best </a:t>
            </a:r>
            <a:r>
              <a:rPr lang="en-US" sz="3200" b="1" i="1" dirty="0">
                <a:solidFill>
                  <a:schemeClr val="bg1"/>
                </a:solidFill>
                <a:latin typeface="Calibri" panose="020F0502020204030204" pitchFamily="34" charset="0"/>
                <a:cs typeface="Calibri" panose="020F0502020204030204" pitchFamily="34" charset="0"/>
              </a:rPr>
              <a:t>engagement </a:t>
            </a:r>
            <a:r>
              <a:rPr lang="en-US" sz="3200" dirty="0">
                <a:solidFill>
                  <a:schemeClr val="bg1"/>
                </a:solidFill>
                <a:latin typeface="Calibri" panose="020F0502020204030204" pitchFamily="34" charset="0"/>
                <a:cs typeface="Calibri" panose="020F0502020204030204" pitchFamily="34" charset="0"/>
              </a:rPr>
              <a:t>occurs when the group is on the same platform</a:t>
            </a:r>
            <a:endParaRPr lang="en-US" dirty="0">
              <a:solidFill>
                <a:schemeClr val="bg1"/>
              </a:solidFill>
            </a:endParaRPr>
          </a:p>
        </p:txBody>
      </p:sp>
      <p:sp>
        <p:nvSpPr>
          <p:cNvPr id="3" name="TextBox 2">
            <a:extLst>
              <a:ext uri="{FF2B5EF4-FFF2-40B4-BE49-F238E27FC236}">
                <a16:creationId xmlns:a16="http://schemas.microsoft.com/office/drawing/2014/main" id="{26170C6F-4BEA-934F-8E6D-9AB71BBBF0C9}"/>
              </a:ext>
            </a:extLst>
          </p:cNvPr>
          <p:cNvSpPr txBox="1"/>
          <p:nvPr/>
        </p:nvSpPr>
        <p:spPr>
          <a:xfrm>
            <a:off x="533400" y="590550"/>
            <a:ext cx="6096000" cy="815608"/>
          </a:xfrm>
          <a:prstGeom prst="rect">
            <a:avLst/>
          </a:prstGeom>
          <a:noFill/>
        </p:spPr>
        <p:txBody>
          <a:bodyPr wrap="square" tIns="91440" rtlCol="0">
            <a:spAutoFit/>
          </a:bodyPr>
          <a:lstStyle/>
          <a:p>
            <a:pPr algn="l">
              <a:spcBef>
                <a:spcPct val="20000"/>
              </a:spcBef>
              <a:buClr>
                <a:schemeClr val="tx1"/>
              </a:buClr>
              <a:buSzPct val="120000"/>
            </a:pPr>
            <a:r>
              <a:rPr lang="en-US" sz="4400" b="0" dirty="0">
                <a:solidFill>
                  <a:schemeClr val="bg1"/>
                </a:solidFill>
                <a:latin typeface="Arial" pitchFamily="34" charset="0"/>
                <a:cs typeface="Arial" pitchFamily="34" charset="0"/>
              </a:rPr>
              <a:t>Principle</a:t>
            </a:r>
          </a:p>
        </p:txBody>
      </p:sp>
    </p:spTree>
    <p:extLst>
      <p:ext uri="{BB962C8B-B14F-4D97-AF65-F5344CB8AC3E}">
        <p14:creationId xmlns:p14="http://schemas.microsoft.com/office/powerpoint/2010/main" val="3691624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BA60B1B-930F-1D4D-879F-D0CBB2C2911D}"/>
              </a:ext>
            </a:extLst>
          </p:cNvPr>
          <p:cNvSpPr txBox="1"/>
          <p:nvPr/>
        </p:nvSpPr>
        <p:spPr>
          <a:xfrm rot="10800000" flipV="1">
            <a:off x="1295400" y="1962150"/>
            <a:ext cx="6629400" cy="1077218"/>
          </a:xfrm>
          <a:prstGeom prst="rect">
            <a:avLst/>
          </a:prstGeom>
          <a:noFill/>
        </p:spPr>
        <p:txBody>
          <a:bodyPr wrap="square" rtlCol="0">
            <a:spAutoFit/>
          </a:bodyPr>
          <a:lstStyle/>
          <a:p>
            <a:pPr algn="ctr"/>
            <a:r>
              <a:rPr lang="en-US" sz="3200" dirty="0">
                <a:solidFill>
                  <a:schemeClr val="bg1"/>
                </a:solidFill>
                <a:latin typeface="Calibri" panose="020F0502020204030204" pitchFamily="34" charset="0"/>
                <a:cs typeface="Calibri" panose="020F0502020204030204" pitchFamily="34" charset="0"/>
              </a:rPr>
              <a:t>Higher resolution communication is more efficient communication</a:t>
            </a:r>
            <a:endParaRPr lang="en-US" dirty="0">
              <a:solidFill>
                <a:schemeClr val="bg1"/>
              </a:solidFill>
            </a:endParaRPr>
          </a:p>
        </p:txBody>
      </p:sp>
      <p:sp>
        <p:nvSpPr>
          <p:cNvPr id="3" name="TextBox 2">
            <a:extLst>
              <a:ext uri="{FF2B5EF4-FFF2-40B4-BE49-F238E27FC236}">
                <a16:creationId xmlns:a16="http://schemas.microsoft.com/office/drawing/2014/main" id="{26170C6F-4BEA-934F-8E6D-9AB71BBBF0C9}"/>
              </a:ext>
            </a:extLst>
          </p:cNvPr>
          <p:cNvSpPr txBox="1"/>
          <p:nvPr/>
        </p:nvSpPr>
        <p:spPr>
          <a:xfrm>
            <a:off x="533400" y="590550"/>
            <a:ext cx="6096000" cy="815608"/>
          </a:xfrm>
          <a:prstGeom prst="rect">
            <a:avLst/>
          </a:prstGeom>
          <a:noFill/>
        </p:spPr>
        <p:txBody>
          <a:bodyPr wrap="square" tIns="91440" rtlCol="0">
            <a:spAutoFit/>
          </a:bodyPr>
          <a:lstStyle/>
          <a:p>
            <a:pPr algn="l">
              <a:spcBef>
                <a:spcPct val="20000"/>
              </a:spcBef>
              <a:buClr>
                <a:schemeClr val="tx1"/>
              </a:buClr>
              <a:buSzPct val="120000"/>
            </a:pPr>
            <a:r>
              <a:rPr lang="en-US" sz="4400" b="0" dirty="0">
                <a:solidFill>
                  <a:schemeClr val="bg1"/>
                </a:solidFill>
                <a:latin typeface="Arial" pitchFamily="34" charset="0"/>
                <a:cs typeface="Arial" pitchFamily="34" charset="0"/>
              </a:rPr>
              <a:t>Principle</a:t>
            </a:r>
          </a:p>
        </p:txBody>
      </p:sp>
    </p:spTree>
    <p:extLst>
      <p:ext uri="{BB962C8B-B14F-4D97-AF65-F5344CB8AC3E}">
        <p14:creationId xmlns:p14="http://schemas.microsoft.com/office/powerpoint/2010/main" val="3376348139"/>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4.jpeg"/></Relationships>
</file>

<file path=ppt/theme/theme1.xml><?xml version="1.0" encoding="utf-8"?>
<a:theme xmlns:a="http://schemas.openxmlformats.org/drawingml/2006/main" name="efx_PowerPoint_TemplateMASTER 2014">
  <a:themeElements>
    <a:clrScheme name="Catalyst">
      <a:dk1>
        <a:srgbClr val="000000"/>
      </a:dk1>
      <a:lt1>
        <a:srgbClr val="FFFFFF"/>
      </a:lt1>
      <a:dk2>
        <a:srgbClr val="000000"/>
      </a:dk2>
      <a:lt2>
        <a:srgbClr val="ADAFAA"/>
      </a:lt2>
      <a:accent1>
        <a:srgbClr val="F47621"/>
      </a:accent1>
      <a:accent2>
        <a:srgbClr val="4DCC3C"/>
      </a:accent2>
      <a:accent3>
        <a:srgbClr val="B42541"/>
      </a:accent3>
      <a:accent4>
        <a:srgbClr val="F99D1C"/>
      </a:accent4>
      <a:accent5>
        <a:srgbClr val="FECF30"/>
      </a:accent5>
      <a:accent6>
        <a:srgbClr val="019EFF"/>
      </a:accent6>
      <a:hlink>
        <a:srgbClr val="019EFF"/>
      </a:hlink>
      <a:folHlink>
        <a:srgbClr val="0000FF"/>
      </a:folHlink>
    </a:clrScheme>
    <a:fontScheme name="Catalyst">
      <a:majorFont>
        <a:latin typeface="Century Gothic"/>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txDef>
      <a:spPr>
        <a:noFill/>
      </a:spPr>
      <a:bodyPr wrap="square" tIns="91440" rtlCol="0">
        <a:spAutoFit/>
      </a:bodyPr>
      <a:lstStyle>
        <a:defPPr algn="l">
          <a:spcBef>
            <a:spcPct val="20000"/>
          </a:spcBef>
          <a:buClr>
            <a:schemeClr val="tx1"/>
          </a:buClr>
          <a:buSzPct val="120000"/>
          <a:defRPr sz="2000" b="0" dirty="0" err="1" smtClean="0">
            <a:solidFill>
              <a:schemeClr val="tx1"/>
            </a:solidFill>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Elemental">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Elemental">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6104</TotalTime>
  <Words>497</Words>
  <Application>Microsoft Macintosh PowerPoint</Application>
  <PresentationFormat>On-screen Show (16:9)</PresentationFormat>
  <Paragraphs>61</Paragraphs>
  <Slides>12</Slides>
  <Notes>7</Notes>
  <HiddenSlides>0</HiddenSlides>
  <MMClips>0</MMClips>
  <ScaleCrop>false</ScaleCrop>
  <HeadingPairs>
    <vt:vector size="6" baseType="variant">
      <vt:variant>
        <vt:lpstr>Fonts Used</vt:lpstr>
      </vt:variant>
      <vt:variant>
        <vt:i4>15</vt:i4>
      </vt:variant>
      <vt:variant>
        <vt:lpstr>Theme</vt:lpstr>
      </vt:variant>
      <vt:variant>
        <vt:i4>2</vt:i4>
      </vt:variant>
      <vt:variant>
        <vt:lpstr>Slide Titles</vt:lpstr>
      </vt:variant>
      <vt:variant>
        <vt:i4>12</vt:i4>
      </vt:variant>
    </vt:vector>
  </HeadingPairs>
  <TitlesOfParts>
    <vt:vector size="29" baseType="lpstr">
      <vt:lpstr>American Typewriter</vt:lpstr>
      <vt:lpstr>Arial</vt:lpstr>
      <vt:lpstr>Arial Narrow</vt:lpstr>
      <vt:lpstr>Bangla MN</vt:lpstr>
      <vt:lpstr>Bauhaus 93</vt:lpstr>
      <vt:lpstr>Calibri</vt:lpstr>
      <vt:lpstr>Century Gothic</vt:lpstr>
      <vt:lpstr>Chalkduster</vt:lpstr>
      <vt:lpstr>Courier New</vt:lpstr>
      <vt:lpstr>DecoType Naskh</vt:lpstr>
      <vt:lpstr>Lucida Bright</vt:lpstr>
      <vt:lpstr>Palatino Linotype</vt:lpstr>
      <vt:lpstr>Segoe UI Symbol</vt:lpstr>
      <vt:lpstr>Wingdings</vt:lpstr>
      <vt:lpstr>Wingdings 2</vt:lpstr>
      <vt:lpstr>efx_PowerPoint_TemplateMASTER 2014</vt:lpstr>
      <vt:lpstr>Elemental</vt:lpstr>
      <vt:lpstr>PowerPoint Presentation</vt:lpstr>
      <vt:lpstr>Engaging Remote Teams</vt:lpstr>
      <vt:lpstr>From the Agile Manifesto</vt:lpstr>
      <vt:lpstr>“Being able to choose where and when we work empowers us to be more productive, more engaged, and more balanced in every aspect of our lives. After 14 years as a fully remote company, we’re convinced a distributed environment isn’t just good for our employees. It’s also one of the key reasons we’ve been so successful as a company.”</vt:lpstr>
      <vt:lpstr>Why do you invite people to meetings?</vt:lpstr>
      <vt:lpstr>Communication Effectiveness</vt:lpstr>
      <vt:lpstr>What challenges do you deal with in meetings?</vt:lpstr>
      <vt:lpstr>PowerPoint Presentation</vt:lpstr>
      <vt:lpstr>PowerPoint Presentation</vt:lpstr>
      <vt:lpstr>PowerPoint Presentation</vt:lpstr>
      <vt:lpstr>Tangible Tips to Experiment with</vt:lpstr>
      <vt:lpstr>PowerPoint Presentation</vt:lpstr>
    </vt:vector>
  </TitlesOfParts>
  <Company>Equifax INC</Company>
  <LinksUpToDate>false</LinksUpToDate>
  <SharedDoc>false</SharedDoc>
  <HyperlinksChanged>false</HyperlinksChanged>
  <AppVersion>16.0015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Joshua Kite</dc:creator>
  <cp:lastModifiedBy>Presten, Daniel (CAI - Atlanta - CON)</cp:lastModifiedBy>
  <cp:revision>139</cp:revision>
  <dcterms:created xsi:type="dcterms:W3CDTF">2016-05-27T13:11:26Z</dcterms:created>
  <dcterms:modified xsi:type="dcterms:W3CDTF">2018-08-01T13:28:01Z</dcterms:modified>
</cp:coreProperties>
</file>