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13"/>
  </p:notesMasterIdLst>
  <p:sldIdLst>
    <p:sldId id="258" r:id="rId3"/>
    <p:sldId id="256" r:id="rId4"/>
    <p:sldId id="275" r:id="rId5"/>
    <p:sldId id="272" r:id="rId6"/>
    <p:sldId id="273" r:id="rId7"/>
    <p:sldId id="278" r:id="rId8"/>
    <p:sldId id="271" r:id="rId9"/>
    <p:sldId id="276" r:id="rId10"/>
    <p:sldId id="277" r:id="rId11"/>
    <p:sldId id="267"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2670" autoAdjust="0"/>
  </p:normalViewPr>
  <p:slideViewPr>
    <p:cSldViewPr>
      <p:cViewPr varScale="1">
        <p:scale>
          <a:sx n="138" d="100"/>
          <a:sy n="138" d="100"/>
        </p:scale>
        <p:origin x="34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9D295-84C1-46B2-9D90-0D3EDA3505EF}" type="datetimeFigureOut">
              <a:rPr lang="en-US" smtClean="0"/>
              <a:t>7/18/18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F8BD7-7F47-485F-9FCB-0413178EA782}" type="slidenum">
              <a:rPr lang="en-US" smtClean="0"/>
              <a:t>‹#›</a:t>
            </a:fld>
            <a:endParaRPr lang="en-US"/>
          </a:p>
        </p:txBody>
      </p:sp>
    </p:spTree>
    <p:extLst>
      <p:ext uri="{BB962C8B-B14F-4D97-AF65-F5344CB8AC3E}">
        <p14:creationId xmlns:p14="http://schemas.microsoft.com/office/powerpoint/2010/main" val="51048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www.sharilevitin.com</a:t>
            </a:r>
            <a:r>
              <a:rPr lang="en-US" dirty="0"/>
              <a:t>/blog-news/sales-presentations/ask-more-questions/</a:t>
            </a:r>
          </a:p>
          <a:p>
            <a:r>
              <a:rPr lang="en-US" dirty="0"/>
              <a:t>https://</a:t>
            </a:r>
            <a:r>
              <a:rPr lang="en-US" dirty="0" err="1"/>
              <a:t>www.inc.com</a:t>
            </a:r>
            <a:r>
              <a:rPr lang="en-US" dirty="0"/>
              <a:t>/lee-</a:t>
            </a:r>
            <a:r>
              <a:rPr lang="en-US" dirty="0" err="1"/>
              <a:t>colan</a:t>
            </a:r>
            <a:r>
              <a:rPr lang="en-US"/>
              <a:t>/4-questions-great-leaders-ask.html</a:t>
            </a:r>
          </a:p>
          <a:p>
            <a:endParaRPr lang="en-US"/>
          </a:p>
        </p:txBody>
      </p:sp>
      <p:sp>
        <p:nvSpPr>
          <p:cNvPr id="4" name="Slide Number Placeholder 3"/>
          <p:cNvSpPr>
            <a:spLocks noGrp="1"/>
          </p:cNvSpPr>
          <p:nvPr>
            <p:ph type="sldNum" sz="quarter" idx="10"/>
          </p:nvPr>
        </p:nvSpPr>
        <p:spPr/>
        <p:txBody>
          <a:bodyPr/>
          <a:lstStyle/>
          <a:p>
            <a:fld id="{542F8BD7-7F47-485F-9FCB-0413178EA782}" type="slidenum">
              <a:rPr lang="en-US" smtClean="0"/>
              <a:t>1</a:t>
            </a:fld>
            <a:endParaRPr lang="en-US"/>
          </a:p>
        </p:txBody>
      </p:sp>
    </p:spTree>
    <p:extLst>
      <p:ext uri="{BB962C8B-B14F-4D97-AF65-F5344CB8AC3E}">
        <p14:creationId xmlns:p14="http://schemas.microsoft.com/office/powerpoint/2010/main" val="229982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www.forbes.com</a:t>
            </a:r>
            <a:r>
              <a:rPr lang="en-US" dirty="0"/>
              <a:t>/sites/</a:t>
            </a:r>
            <a:r>
              <a:rPr lang="en-US" dirty="0" err="1"/>
              <a:t>kevinkruse</a:t>
            </a:r>
            <a:r>
              <a:rPr lang="en-US" dirty="0"/>
              <a:t>/2017/07/12/7-powerful-questions-every-leader-should-ask/#740fbe6e1874</a:t>
            </a:r>
          </a:p>
          <a:p>
            <a:endParaRPr lang="en-US" dirty="0"/>
          </a:p>
          <a:p>
            <a:r>
              <a:rPr lang="en-US" dirty="0"/>
              <a:t>Often people fall into one of the three corners on the triangle…there is another way, the way of coaching</a:t>
            </a:r>
          </a:p>
          <a:p>
            <a:endParaRPr lang="en-US" dirty="0"/>
          </a:p>
        </p:txBody>
      </p:sp>
      <p:sp>
        <p:nvSpPr>
          <p:cNvPr id="4" name="Slide Number Placeholder 3"/>
          <p:cNvSpPr>
            <a:spLocks noGrp="1"/>
          </p:cNvSpPr>
          <p:nvPr>
            <p:ph type="sldNum" sz="quarter" idx="10"/>
          </p:nvPr>
        </p:nvSpPr>
        <p:spPr/>
        <p:txBody>
          <a:bodyPr/>
          <a:lstStyle/>
          <a:p>
            <a:fld id="{542F8BD7-7F47-485F-9FCB-0413178EA782}" type="slidenum">
              <a:rPr lang="en-US" smtClean="0"/>
              <a:t>4</a:t>
            </a:fld>
            <a:endParaRPr lang="en-US"/>
          </a:p>
        </p:txBody>
      </p:sp>
    </p:spTree>
    <p:extLst>
      <p:ext uri="{BB962C8B-B14F-4D97-AF65-F5344CB8AC3E}">
        <p14:creationId xmlns:p14="http://schemas.microsoft.com/office/powerpoint/2010/main" val="23582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SAFe</a:t>
            </a:r>
            <a:r>
              <a:rPr lang="en-US" dirty="0"/>
              <a:t> calls these enablers –</a:t>
            </a:r>
            <a:r>
              <a:rPr lang="en-US" baseline="0" dirty="0"/>
              <a:t> Infrastructure, Research/Exploration or Technical Capability (Architectural Runway)</a:t>
            </a:r>
            <a:endParaRPr lang="en-US" dirty="0"/>
          </a:p>
        </p:txBody>
      </p:sp>
      <p:sp>
        <p:nvSpPr>
          <p:cNvPr id="4" name="Slide Number Placeholder 3"/>
          <p:cNvSpPr>
            <a:spLocks noGrp="1"/>
          </p:cNvSpPr>
          <p:nvPr>
            <p:ph type="sldNum" sz="quarter" idx="10"/>
          </p:nvPr>
        </p:nvSpPr>
        <p:spPr/>
        <p:txBody>
          <a:bodyPr/>
          <a:lstStyle/>
          <a:p>
            <a:fld id="{542F8BD7-7F47-485F-9FCB-0413178EA782}" type="slidenum">
              <a:rPr lang="en-US" smtClean="0"/>
              <a:t>7</a:t>
            </a:fld>
            <a:endParaRPr lang="en-US"/>
          </a:p>
        </p:txBody>
      </p:sp>
    </p:spTree>
    <p:extLst>
      <p:ext uri="{BB962C8B-B14F-4D97-AF65-F5344CB8AC3E}">
        <p14:creationId xmlns:p14="http://schemas.microsoft.com/office/powerpoint/2010/main" val="114397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critical…if you truly care about your team and want to help them often the technical side of all of this just naturally falls into place. Make it your goal to honestly want to do what’s best for each individual and you’ll be on the right trajectory. If you’re biggest concern if just getting stuff done then the team will always struggle to become a truly high performing team that exceeds expectations.</a:t>
            </a:r>
          </a:p>
        </p:txBody>
      </p:sp>
      <p:sp>
        <p:nvSpPr>
          <p:cNvPr id="4" name="Slide Number Placeholder 3"/>
          <p:cNvSpPr>
            <a:spLocks noGrp="1"/>
          </p:cNvSpPr>
          <p:nvPr>
            <p:ph type="sldNum" sz="quarter" idx="10"/>
          </p:nvPr>
        </p:nvSpPr>
        <p:spPr/>
        <p:txBody>
          <a:bodyPr/>
          <a:lstStyle/>
          <a:p>
            <a:fld id="{542F8BD7-7F47-485F-9FCB-0413178EA782}" type="slidenum">
              <a:rPr lang="en-US" smtClean="0"/>
              <a:t>9</a:t>
            </a:fld>
            <a:endParaRPr lang="en-US"/>
          </a:p>
        </p:txBody>
      </p:sp>
    </p:spTree>
    <p:extLst>
      <p:ext uri="{BB962C8B-B14F-4D97-AF65-F5344CB8AC3E}">
        <p14:creationId xmlns:p14="http://schemas.microsoft.com/office/powerpoint/2010/main" val="191921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Section Header">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35956" y="1666494"/>
            <a:ext cx="6226760" cy="815936"/>
          </a:xfrm>
        </p:spPr>
        <p:txBody>
          <a:bodyPr anchor="b">
            <a:noAutofit/>
          </a:bodyPr>
          <a:lstStyle>
            <a:lvl1pPr algn="l">
              <a:defRPr sz="4000" b="0" cap="none" baseline="0">
                <a:solidFill>
                  <a:schemeClr val="bg1"/>
                </a:solidFill>
                <a:latin typeface="+mj-lt"/>
              </a:defRPr>
            </a:lvl1pPr>
          </a:lstStyle>
          <a:p>
            <a:r>
              <a:rPr lang="en-US" dirty="0"/>
              <a:t>Click to edit title</a:t>
            </a:r>
          </a:p>
        </p:txBody>
      </p:sp>
      <p:sp>
        <p:nvSpPr>
          <p:cNvPr id="18" name="Text Placeholder 2"/>
          <p:cNvSpPr>
            <a:spLocks noGrp="1"/>
          </p:cNvSpPr>
          <p:nvPr>
            <p:ph type="body" idx="1"/>
          </p:nvPr>
        </p:nvSpPr>
        <p:spPr>
          <a:xfrm>
            <a:off x="835956" y="2459831"/>
            <a:ext cx="6233574" cy="1178719"/>
          </a:xfrm>
          <a:prstGeom prst="rect">
            <a:avLst/>
          </a:prstGeom>
        </p:spPr>
        <p:txBody>
          <a:bodyPr lIns="0" anchor="t">
            <a:normAutofit/>
          </a:bodyPr>
          <a:lstStyle>
            <a:lvl1pPr marL="0" indent="0" algn="l">
              <a:buNone/>
              <a:defRPr sz="32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22" name="Group 21"/>
          <p:cNvGrpSpPr/>
          <p:nvPr userDrawn="1"/>
        </p:nvGrpSpPr>
        <p:grpSpPr>
          <a:xfrm>
            <a:off x="7627853" y="0"/>
            <a:ext cx="942975" cy="4495684"/>
            <a:chOff x="7324725" y="1657466"/>
            <a:chExt cx="942975" cy="4495684"/>
          </a:xfrm>
        </p:grpSpPr>
        <p:grpSp>
          <p:nvGrpSpPr>
            <p:cNvPr id="23" name="Group 22"/>
            <p:cNvGrpSpPr/>
            <p:nvPr/>
          </p:nvGrpSpPr>
          <p:grpSpPr>
            <a:xfrm>
              <a:off x="7324725" y="5343524"/>
              <a:ext cx="942975" cy="809626"/>
              <a:chOff x="2028825" y="1676399"/>
              <a:chExt cx="942975" cy="809626"/>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26" name="Hexagon 25"/>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2"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95199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pecial Conten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66800" y="1581150"/>
            <a:ext cx="6561052" cy="2743200"/>
          </a:xfrm>
          <a:prstGeom prst="rect">
            <a:avLst/>
          </a:prstGeom>
        </p:spPr>
        <p:txBody>
          <a:bodyPr>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stStyle>
          <a:p>
            <a:pPr lvl="0"/>
            <a:r>
              <a:rPr lang="en-US" dirty="0"/>
              <a:t>First level bullet</a:t>
            </a:r>
          </a:p>
          <a:p>
            <a:pPr lvl="0"/>
            <a:r>
              <a:rPr lang="en-US" dirty="0"/>
              <a:t>First level bullet</a:t>
            </a:r>
          </a:p>
          <a:p>
            <a:pPr lvl="0"/>
            <a:r>
              <a:rPr lang="en-US" dirty="0"/>
              <a:t>First level bullet</a:t>
            </a:r>
          </a:p>
        </p:txBody>
      </p:sp>
      <p:sp>
        <p:nvSpPr>
          <p:cNvPr id="5" name="Title 4"/>
          <p:cNvSpPr>
            <a:spLocks noGrp="1"/>
          </p:cNvSpPr>
          <p:nvPr>
            <p:ph type="title"/>
          </p:nvPr>
        </p:nvSpPr>
        <p:spPr>
          <a:xfrm>
            <a:off x="356616" y="205740"/>
            <a:ext cx="8787384" cy="553998"/>
          </a:xfrm>
        </p:spPr>
        <p:txBody>
          <a:bodyPr/>
          <a:lstStyle/>
          <a:p>
            <a:r>
              <a:rPr lang="en-US" dirty="0"/>
              <a:t>Click to edit Master title style</a:t>
            </a:r>
          </a:p>
        </p:txBody>
      </p:sp>
      <p:grpSp>
        <p:nvGrpSpPr>
          <p:cNvPr id="4" name="Group 3"/>
          <p:cNvGrpSpPr/>
          <p:nvPr userDrawn="1"/>
        </p:nvGrpSpPr>
        <p:grpSpPr>
          <a:xfrm>
            <a:off x="7627853" y="0"/>
            <a:ext cx="942975" cy="4495684"/>
            <a:chOff x="7324725" y="1657466"/>
            <a:chExt cx="942975" cy="4495684"/>
          </a:xfrm>
        </p:grpSpPr>
        <p:grpSp>
          <p:nvGrpSpPr>
            <p:cNvPr id="6" name="Group 5"/>
            <p:cNvGrpSpPr/>
            <p:nvPr/>
          </p:nvGrpSpPr>
          <p:grpSpPr>
            <a:xfrm>
              <a:off x="7324725" y="5343524"/>
              <a:ext cx="942975" cy="809626"/>
              <a:chOff x="2028825" y="1676399"/>
              <a:chExt cx="942975" cy="809626"/>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10" name="Hexagon 9"/>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1" name="Slide Number Placeholder 5"/>
          <p:cNvSpPr>
            <a:spLocks noGrp="1"/>
          </p:cNvSpPr>
          <p:nvPr>
            <p:ph type="sldNum" sz="quarter" idx="4"/>
          </p:nvPr>
        </p:nvSpPr>
        <p:spPr>
          <a:xfrm>
            <a:off x="8534400" y="4929765"/>
            <a:ext cx="474981" cy="137160"/>
          </a:xfrm>
          <a:prstGeom prst="rect">
            <a:avLst/>
          </a:prstGeom>
        </p:spPr>
        <p:txBody>
          <a:bodyPr vert="horz" lIns="91440" tIns="45720" rIns="91440" bIns="45720" rtlCol="0" anchor="ctr"/>
          <a:lstStyle>
            <a:lvl1pPr algn="ctr">
              <a:defRPr sz="800" b="0">
                <a:solidFill>
                  <a:schemeClr val="accent4">
                    <a:lumMod val="75000"/>
                  </a:schemeClr>
                </a:solidFill>
                <a:latin typeface="+mj-lt"/>
              </a:defRPr>
            </a:lvl1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7402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a:prstGeom prst="rect">
            <a:avLst/>
          </a:prstGeom>
        </p:spPr>
        <p:txBody>
          <a:bodyPr>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vl2pPr marL="742950" indent="-285750">
              <a:buClr>
                <a:schemeClr val="accent1"/>
              </a:buClr>
              <a:buSzPct val="100000"/>
              <a:buFont typeface="Wingdings 2" panose="05020102010507070707" pitchFamily="18" charset="2"/>
              <a:buChar char="Â"/>
              <a:defRPr sz="1800">
                <a:solidFill>
                  <a:schemeClr val="bg1"/>
                </a:solidFill>
                <a:latin typeface="+mn-lt"/>
              </a:defRPr>
            </a:lvl2pPr>
            <a:lvl3pPr marL="1143000" indent="-228600">
              <a:buClr>
                <a:schemeClr val="accent1"/>
              </a:buClr>
              <a:buSzPct val="100000"/>
              <a:buFont typeface="Wingdings 2" panose="05020102010507070707" pitchFamily="18" charset="2"/>
              <a:buChar char="Â"/>
              <a:defRPr sz="1600">
                <a:solidFill>
                  <a:schemeClr val="bg1"/>
                </a:solidFill>
                <a:latin typeface="+mn-lt"/>
              </a:defRPr>
            </a:lvl3pPr>
            <a:lvl4pPr marL="1600200" indent="-228600">
              <a:buClr>
                <a:schemeClr val="accent1"/>
              </a:buClr>
              <a:buSzPct val="100000"/>
              <a:buFont typeface="Wingdings 2" panose="05020102010507070707" pitchFamily="18" charset="2"/>
              <a:buChar char="Â"/>
              <a:defRPr sz="1400">
                <a:solidFill>
                  <a:schemeClr val="bg1"/>
                </a:solidFill>
                <a:latin typeface="+mn-lt"/>
              </a:defRPr>
            </a:lvl4pPr>
            <a:lvl5pPr marL="2057400" indent="-228600">
              <a:buClr>
                <a:schemeClr val="accent1"/>
              </a:buClr>
              <a:buSzPct val="100000"/>
              <a:buFont typeface="Wingdings 2" panose="05020102010507070707" pitchFamily="18" charset="2"/>
              <a:buChar char="Â"/>
              <a:defRPr sz="1400">
                <a:solidFill>
                  <a:schemeClr val="bg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472"/>
          </a:xfrm>
          <a:prstGeom prst="rect">
            <a:avLst/>
          </a:prstGeom>
        </p:spPr>
        <p:txBody>
          <a:bodyPr>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vl2pPr marL="742950" indent="-285750">
              <a:buClr>
                <a:schemeClr val="accent1"/>
              </a:buClr>
              <a:buSzPct val="100000"/>
              <a:buFont typeface="Wingdings 2" panose="05020102010507070707" pitchFamily="18" charset="2"/>
              <a:buChar char="Â"/>
              <a:defRPr sz="1800">
                <a:solidFill>
                  <a:schemeClr val="bg1"/>
                </a:solidFill>
                <a:latin typeface="+mn-lt"/>
              </a:defRPr>
            </a:lvl2pPr>
            <a:lvl3pPr marL="1143000" indent="-228600">
              <a:buClr>
                <a:schemeClr val="accent1"/>
              </a:buClr>
              <a:buSzPct val="100000"/>
              <a:buFont typeface="Wingdings 2" panose="05020102010507070707" pitchFamily="18" charset="2"/>
              <a:buChar char="Â"/>
              <a:defRPr sz="1600">
                <a:solidFill>
                  <a:schemeClr val="bg1"/>
                </a:solidFill>
                <a:latin typeface="+mn-lt"/>
              </a:defRPr>
            </a:lvl3pPr>
            <a:lvl4pPr marL="1600200" indent="-228600">
              <a:buClr>
                <a:schemeClr val="accent1"/>
              </a:buClr>
              <a:buSzPct val="100000"/>
              <a:buFont typeface="Wingdings 2" panose="05020102010507070707" pitchFamily="18" charset="2"/>
              <a:buChar char="Â"/>
              <a:defRPr sz="1400">
                <a:solidFill>
                  <a:schemeClr val="bg1"/>
                </a:solidFill>
                <a:latin typeface="+mn-lt"/>
              </a:defRPr>
            </a:lvl4pPr>
            <a:lvl5pPr marL="2057400" indent="-228600">
              <a:buClr>
                <a:schemeClr val="accent1"/>
              </a:buClr>
              <a:buSzPct val="100000"/>
              <a:buFont typeface="Wingdings 2" panose="05020102010507070707" pitchFamily="18" charset="2"/>
              <a:buChar char="Â"/>
              <a:defRPr sz="1400">
                <a:solidFill>
                  <a:schemeClr val="bg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4400" y="4929765"/>
            <a:ext cx="474981" cy="137160"/>
          </a:xfrm>
          <a:prstGeom prst="rect">
            <a:avLst/>
          </a:prstGeom>
        </p:spPr>
        <p:txBody>
          <a:bodyPr vert="horz" lIns="91440" tIns="45720" rIns="91440" bIns="45720" rtlCol="0" anchor="ctr"/>
          <a:lstStyle>
            <a:lvl1pPr algn="ctr">
              <a:defRPr sz="800" b="0">
                <a:solidFill>
                  <a:schemeClr val="accent4">
                    <a:lumMod val="75000"/>
                  </a:schemeClr>
                </a:solidFill>
                <a:latin typeface="+mj-lt"/>
              </a:defRPr>
            </a:lvl1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194698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452" y="966978"/>
            <a:ext cx="7620348" cy="377190"/>
          </a:xfrm>
          <a:prstGeom prst="rect">
            <a:avLst/>
          </a:prstGeom>
        </p:spPr>
        <p:txBody>
          <a:bodyPr lIns="0" anchor="ctr" anchorCtr="0">
            <a:normAutofit/>
          </a:bodyPr>
          <a:lstStyle>
            <a:lvl1pPr marL="0" indent="0" algn="l" rtl="0" fontAlgn="base">
              <a:lnSpc>
                <a:spcPct val="85000"/>
              </a:lnSpc>
              <a:spcBef>
                <a:spcPct val="0"/>
              </a:spcBef>
              <a:spcAft>
                <a:spcPct val="10000"/>
              </a:spcAft>
              <a:buClr>
                <a:srgbClr val="FFFFFF"/>
              </a:buClr>
              <a:buSzPct val="11900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4" name="Content Placeholder 3"/>
          <p:cNvSpPr>
            <a:spLocks noGrp="1"/>
          </p:cNvSpPr>
          <p:nvPr>
            <p:ph sz="half" idx="2" hasCustomPrompt="1"/>
          </p:nvPr>
        </p:nvSpPr>
        <p:spPr>
          <a:xfrm>
            <a:off x="685452" y="1440180"/>
            <a:ext cx="7620348" cy="1295400"/>
          </a:xfrm>
          <a:prstGeom prst="rect">
            <a:avLst/>
          </a:prstGeom>
        </p:spPr>
        <p:txBody>
          <a:bodyPr lIns="0" tIns="0" rIns="0" bIns="0">
            <a:normAutofit/>
          </a:bodyPr>
          <a:lstStyle>
            <a:lvl1pPr marL="0" indent="0" algn="l" defTabSz="914400" rtl="0" eaLnBrk="1" latinLnBrk="0" hangingPunct="1">
              <a:spcBef>
                <a:spcPct val="20000"/>
              </a:spcBef>
              <a:buClr>
                <a:schemeClr val="accent1"/>
              </a:buClr>
              <a:buSzPct val="120000"/>
              <a:buFont typeface="Palatino Linotype" panose="02040502050505030304" pitchFamily="18" charset="0"/>
              <a:buNone/>
              <a:defRPr lang="en-US" sz="2000" kern="1200" dirty="0" smtClean="0">
                <a:solidFill>
                  <a:schemeClr val="bg1"/>
                </a:solidFill>
                <a:latin typeface="+mn-lt"/>
                <a:ea typeface="+mn-ea"/>
                <a:cs typeface="Arial" pitchFamily="34" charset="0"/>
              </a:defRPr>
            </a:lvl1pPr>
            <a:lvl2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2pPr>
            <a:lvl3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3pPr>
            <a:lvl4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4pPr>
            <a:lvl5pPr marL="342900" indent="-342900" algn="l" defTabSz="914400" rtl="0" eaLnBrk="1" latinLnBrk="0" hangingPunct="1">
              <a:spcBef>
                <a:spcPct val="20000"/>
              </a:spcBef>
              <a:buClr>
                <a:srgbClr val="C00000"/>
              </a:buClr>
              <a:buSzPct val="120000"/>
              <a:buFontTx/>
              <a:buBlip>
                <a:blip r:embed="rId2"/>
              </a:buBlip>
              <a:defRPr lang="en-US" sz="2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10"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hasCustomPrompt="1"/>
          </p:nvPr>
        </p:nvSpPr>
        <p:spPr>
          <a:xfrm>
            <a:off x="685452" y="2876550"/>
            <a:ext cx="7620348" cy="377190"/>
          </a:xfrm>
          <a:prstGeom prst="rect">
            <a:avLst/>
          </a:prstGeom>
        </p:spPr>
        <p:txBody>
          <a:bodyPr lIns="0" anchor="ctr" anchorCtr="0">
            <a:normAutofit/>
          </a:bodyPr>
          <a:lstStyle>
            <a:lvl1pPr marL="0" indent="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fontAlgn="base" latinLnBrk="0" hangingPunct="1">
              <a:lnSpc>
                <a:spcPct val="85000"/>
              </a:lnSpc>
              <a:spcBef>
                <a:spcPct val="0"/>
              </a:spcBef>
              <a:spcAft>
                <a:spcPct val="10000"/>
              </a:spcAft>
              <a:buClr>
                <a:srgbClr val="FFFFFF"/>
              </a:buClr>
              <a:buSzPct val="119000"/>
              <a:buFontTx/>
              <a:buNone/>
            </a:pPr>
            <a:r>
              <a:rPr lang="en-US" dirty="0"/>
              <a:t>Click to edit title</a:t>
            </a:r>
          </a:p>
        </p:txBody>
      </p:sp>
      <p:sp>
        <p:nvSpPr>
          <p:cNvPr id="6" name="Content Placeholder 5"/>
          <p:cNvSpPr>
            <a:spLocks noGrp="1"/>
          </p:cNvSpPr>
          <p:nvPr>
            <p:ph sz="quarter" idx="4" hasCustomPrompt="1"/>
          </p:nvPr>
        </p:nvSpPr>
        <p:spPr>
          <a:xfrm>
            <a:off x="685452" y="3349752"/>
            <a:ext cx="7620348" cy="1295400"/>
          </a:xfrm>
          <a:prstGeom prst="rect">
            <a:avLst/>
          </a:prstGeom>
        </p:spPr>
        <p:txBody>
          <a:bodyPr lIns="0" tIns="0" rIns="0" bIns="0">
            <a:normAutofit/>
          </a:bodyPr>
          <a:lstStyle>
            <a:lvl1pPr marL="0" indent="0" algn="l" defTabSz="914400" rtl="0" eaLnBrk="1" fontAlgn="base" latinLnBrk="0" hangingPunct="1">
              <a:lnSpc>
                <a:spcPct val="85000"/>
              </a:lnSpc>
              <a:spcBef>
                <a:spcPct val="20000"/>
              </a:spcBef>
              <a:spcAft>
                <a:spcPct val="10000"/>
              </a:spcAft>
              <a:buClr>
                <a:schemeClr val="accent1"/>
              </a:buClr>
              <a:buSzPct val="120000"/>
              <a:buFont typeface="Palatino Linotype" panose="02040502050505030304" pitchFamily="18" charset="0"/>
              <a:buNone/>
              <a:defRPr lang="en-US" sz="2000" b="0" kern="1200" dirty="0" smtClean="0">
                <a:solidFill>
                  <a:schemeClr val="bg1"/>
                </a:solidFill>
                <a:latin typeface="+mn-lt"/>
                <a:ea typeface="+mn-ea"/>
                <a:cs typeface="Arial" pitchFamily="34" charset="0"/>
              </a:defRPr>
            </a:lvl1pPr>
            <a:lvl2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2pPr>
            <a:lvl3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3pPr>
            <a:lvl4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4pPr>
            <a:lvl5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grpSp>
        <p:nvGrpSpPr>
          <p:cNvPr id="8" name="Group 7"/>
          <p:cNvGrpSpPr/>
          <p:nvPr userDrawn="1"/>
        </p:nvGrpSpPr>
        <p:grpSpPr>
          <a:xfrm>
            <a:off x="7627853" y="0"/>
            <a:ext cx="942975" cy="4495684"/>
            <a:chOff x="7324725" y="1657466"/>
            <a:chExt cx="942975" cy="4495684"/>
          </a:xfrm>
        </p:grpSpPr>
        <p:grpSp>
          <p:nvGrpSpPr>
            <p:cNvPr id="11" name="Group 10"/>
            <p:cNvGrpSpPr/>
            <p:nvPr/>
          </p:nvGrpSpPr>
          <p:grpSpPr>
            <a:xfrm>
              <a:off x="7324725" y="5343524"/>
              <a:ext cx="942975" cy="809626"/>
              <a:chOff x="2028825" y="1676399"/>
              <a:chExt cx="942975" cy="809626"/>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14" name="Hexagon 13"/>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5"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176560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22793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89076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6486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19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25563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61543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0379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Section Header">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835956" y="1666494"/>
            <a:ext cx="6226760" cy="815936"/>
          </a:xfrm>
        </p:spPr>
        <p:txBody>
          <a:bodyPr anchor="b">
            <a:noAutofit/>
          </a:bodyPr>
          <a:lstStyle>
            <a:lvl1pPr algn="l">
              <a:defRPr sz="4000" b="0" cap="none" baseline="0">
                <a:solidFill>
                  <a:schemeClr val="accent3"/>
                </a:solidFill>
                <a:latin typeface="+mj-lt"/>
              </a:defRPr>
            </a:lvl1pPr>
          </a:lstStyle>
          <a:p>
            <a:r>
              <a:rPr lang="en-US" dirty="0"/>
              <a:t>Click to edit title</a:t>
            </a:r>
          </a:p>
        </p:txBody>
      </p:sp>
      <p:sp>
        <p:nvSpPr>
          <p:cNvPr id="18" name="Text Placeholder 2"/>
          <p:cNvSpPr>
            <a:spLocks noGrp="1"/>
          </p:cNvSpPr>
          <p:nvPr>
            <p:ph type="body" idx="1"/>
          </p:nvPr>
        </p:nvSpPr>
        <p:spPr>
          <a:xfrm>
            <a:off x="835956" y="2459831"/>
            <a:ext cx="6233574" cy="1178719"/>
          </a:xfrm>
          <a:prstGeom prst="rect">
            <a:avLst/>
          </a:prstGeom>
        </p:spPr>
        <p:txBody>
          <a:bodyPr lIns="0" anchor="t">
            <a:normAutofit/>
          </a:bodyPr>
          <a:lstStyle>
            <a:lvl1pPr marL="0" indent="0" algn="l">
              <a:buNone/>
              <a:defRPr sz="3200">
                <a:solidFill>
                  <a:schemeClr val="accent5">
                    <a:lumMod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5" name="Group 14"/>
          <p:cNvGrpSpPr/>
          <p:nvPr userDrawn="1"/>
        </p:nvGrpSpPr>
        <p:grpSpPr>
          <a:xfrm>
            <a:off x="7627853" y="0"/>
            <a:ext cx="942975" cy="4495684"/>
            <a:chOff x="7324725" y="1657466"/>
            <a:chExt cx="942975" cy="4495684"/>
          </a:xfrm>
        </p:grpSpPr>
        <p:grpSp>
          <p:nvGrpSpPr>
            <p:cNvPr id="16" name="Group 15"/>
            <p:cNvGrpSpPr/>
            <p:nvPr/>
          </p:nvGrpSpPr>
          <p:grpSpPr>
            <a:xfrm>
              <a:off x="7324725" y="5343524"/>
              <a:ext cx="942975" cy="809626"/>
              <a:chOff x="2028825" y="1676399"/>
              <a:chExt cx="942975" cy="809626"/>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27" name="Hexagon 26"/>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2"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3868913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6796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300554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543247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6270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Section Header">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835956" y="1666494"/>
            <a:ext cx="6226760" cy="815936"/>
          </a:xfrm>
        </p:spPr>
        <p:txBody>
          <a:bodyPr anchor="b">
            <a:noAutofit/>
          </a:bodyPr>
          <a:lstStyle>
            <a:lvl1pPr algn="l">
              <a:defRPr sz="4000" b="0" cap="none" baseline="0">
                <a:solidFill>
                  <a:srgbClr val="F47621"/>
                </a:solidFill>
                <a:latin typeface="Century Gothic" panose="020B0502020202020204" pitchFamily="34" charset="0"/>
              </a:defRPr>
            </a:lvl1pPr>
          </a:lstStyle>
          <a:p>
            <a:r>
              <a:rPr lang="en-US" dirty="0"/>
              <a:t>Click to edit title</a:t>
            </a:r>
          </a:p>
        </p:txBody>
      </p:sp>
      <p:sp>
        <p:nvSpPr>
          <p:cNvPr id="25" name="Text Placeholder 2"/>
          <p:cNvSpPr>
            <a:spLocks noGrp="1"/>
          </p:cNvSpPr>
          <p:nvPr>
            <p:ph type="body" idx="1"/>
          </p:nvPr>
        </p:nvSpPr>
        <p:spPr>
          <a:xfrm>
            <a:off x="835956" y="2459831"/>
            <a:ext cx="6233574" cy="1178719"/>
          </a:xfrm>
          <a:prstGeom prst="rect">
            <a:avLst/>
          </a:prstGeom>
        </p:spPr>
        <p:txBody>
          <a:bodyPr lIns="0" anchor="t">
            <a:normAutofit/>
          </a:bodyPr>
          <a:lstStyle>
            <a:lvl1pPr marL="0" indent="0" algn="l">
              <a:buNone/>
              <a:defRPr sz="3200">
                <a:solidFill>
                  <a:schemeClr val="accent6"/>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7" name="Group 16"/>
          <p:cNvGrpSpPr/>
          <p:nvPr userDrawn="1"/>
        </p:nvGrpSpPr>
        <p:grpSpPr>
          <a:xfrm>
            <a:off x="7627853" y="0"/>
            <a:ext cx="942975" cy="4495684"/>
            <a:chOff x="7324725" y="1657466"/>
            <a:chExt cx="942975" cy="4495684"/>
          </a:xfrm>
        </p:grpSpPr>
        <p:grpSp>
          <p:nvGrpSpPr>
            <p:cNvPr id="22" name="Group 21"/>
            <p:cNvGrpSpPr/>
            <p:nvPr/>
          </p:nvGrpSpPr>
          <p:grpSpPr>
            <a:xfrm>
              <a:off x="7324725" y="5343524"/>
              <a:ext cx="942975" cy="809626"/>
              <a:chOff x="2028825" y="1676399"/>
              <a:chExt cx="942975" cy="809626"/>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16916" t="83889" r="21531" b="4444"/>
              <a:stretch/>
            </p:blipFill>
            <p:spPr>
              <a:xfrm>
                <a:off x="2095500" y="1685924"/>
                <a:ext cx="762000" cy="800101"/>
              </a:xfrm>
              <a:prstGeom prst="rect">
                <a:avLst/>
              </a:prstGeom>
            </p:spPr>
          </p:pic>
          <p:sp>
            <p:nvSpPr>
              <p:cNvPr id="27" name="Hexagon 26"/>
              <p:cNvSpPr/>
              <p:nvPr/>
            </p:nvSpPr>
            <p:spPr>
              <a:xfrm>
                <a:off x="2028825" y="1676399"/>
                <a:ext cx="942975" cy="8096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flipV="1">
              <a:off x="7796212" y="1657466"/>
              <a:ext cx="0" cy="3695584"/>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3"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6536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573314" y="895350"/>
            <a:ext cx="8005910" cy="3795985"/>
          </a:xfrm>
          <a:prstGeom prst="rect">
            <a:avLst/>
          </a:prstGeom>
        </p:spPr>
        <p:txBody>
          <a:bodyPr vert="horz" lIns="0" tIns="0" rIns="0" bIns="0" rtlCol="0">
            <a:normAutofit/>
          </a:bodyPr>
          <a:lstStyle>
            <a:lvl1pPr marL="342900" indent="-342900">
              <a:buClr>
                <a:schemeClr val="accent1"/>
              </a:buClr>
              <a:buSzPct val="100000"/>
              <a:buFont typeface="Wingdings 2" panose="05020102010507070707" pitchFamily="18" charset="2"/>
              <a:buChar char="Â"/>
              <a:defRPr sz="2000">
                <a:solidFill>
                  <a:schemeClr val="bg1"/>
                </a:solidFill>
                <a:latin typeface="+mn-lt"/>
              </a:defRPr>
            </a:lvl1pPr>
            <a:lvl2pPr marL="742950" indent="-285750">
              <a:buClr>
                <a:schemeClr val="accent1"/>
              </a:buClr>
              <a:buSzPct val="100000"/>
              <a:buFont typeface="Wingdings 2" panose="05020102010507070707" pitchFamily="18" charset="2"/>
              <a:buChar char="Â"/>
              <a:defRPr sz="1800">
                <a:solidFill>
                  <a:schemeClr val="bg1"/>
                </a:solidFill>
                <a:latin typeface="+mn-lt"/>
              </a:defRPr>
            </a:lvl2pPr>
            <a:lvl3pPr marL="1143000" indent="-228600">
              <a:buClr>
                <a:schemeClr val="accent1"/>
              </a:buClr>
              <a:buSzPct val="100000"/>
              <a:buFont typeface="Wingdings 2" panose="05020102010507070707" pitchFamily="18" charset="2"/>
              <a:buChar char="Â"/>
              <a:defRPr sz="1600">
                <a:solidFill>
                  <a:schemeClr val="bg1"/>
                </a:solidFill>
                <a:latin typeface="+mn-lt"/>
              </a:defRPr>
            </a:lvl3pPr>
            <a:lvl4pPr marL="1600200" indent="-228600">
              <a:buClr>
                <a:schemeClr val="accent1"/>
              </a:buClr>
              <a:buSzPct val="100000"/>
              <a:buFont typeface="Wingdings 2" panose="05020102010507070707" pitchFamily="18" charset="2"/>
              <a:buChar char="Â"/>
              <a:defRPr sz="1400">
                <a:solidFill>
                  <a:schemeClr val="bg1"/>
                </a:solidFill>
                <a:latin typeface="+mn-lt"/>
              </a:defRPr>
            </a:lvl4pPr>
            <a:lvl5pPr marL="2057400" indent="-228600">
              <a:buClr>
                <a:schemeClr val="accent1"/>
              </a:buClr>
              <a:buSzPct val="100000"/>
              <a:buFont typeface="Wingdings 2" panose="05020102010507070707" pitchFamily="18" charset="2"/>
              <a:buChar char="Â"/>
              <a:defRPr sz="14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p>
        </p:txBody>
      </p:sp>
      <p:sp>
        <p:nvSpPr>
          <p:cNvPr id="6"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358203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722379" y="966978"/>
            <a:ext cx="7195729" cy="377190"/>
          </a:xfrm>
          <a:prstGeom prst="rect">
            <a:avLst/>
          </a:prstGeom>
        </p:spPr>
        <p:txBody>
          <a:bodyPr lIns="0" anchor="ctr" anchorCtr="0">
            <a:normAutofit/>
          </a:bodyPr>
          <a:lstStyle>
            <a:lvl1pPr marL="0" indent="0" algn="l" rtl="0" fontAlgn="base">
              <a:lnSpc>
                <a:spcPct val="85000"/>
              </a:lnSpc>
              <a:spcBef>
                <a:spcPct val="0"/>
              </a:spcBef>
              <a:spcAft>
                <a:spcPct val="10000"/>
              </a:spcAft>
              <a:buClr>
                <a:srgbClr val="FFFFFF"/>
              </a:buClr>
              <a:buSzPct val="119000"/>
              <a:buNone/>
              <a:defRPr lang="en-US" sz="2400" b="0"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9" name="Content Placeholder 3"/>
          <p:cNvSpPr>
            <a:spLocks noGrp="1"/>
          </p:cNvSpPr>
          <p:nvPr>
            <p:ph sz="half" idx="2" hasCustomPrompt="1"/>
          </p:nvPr>
        </p:nvSpPr>
        <p:spPr>
          <a:xfrm>
            <a:off x="786384" y="1440180"/>
            <a:ext cx="7108846" cy="2962656"/>
          </a:xfrm>
          <a:prstGeom prst="rect">
            <a:avLst/>
          </a:prstGeom>
        </p:spPr>
        <p:txBody>
          <a:bodyPr lIns="0" tIns="0" rIns="0" bIns="0">
            <a:normAutofit/>
          </a:bodyPr>
          <a:lstStyle>
            <a:lvl1pPr marL="342900" indent="-342900" algn="l" defTabSz="914400" rtl="0" eaLnBrk="1" latinLnBrk="0" hangingPunct="1">
              <a:spcBef>
                <a:spcPct val="20000"/>
              </a:spcBef>
              <a:buClr>
                <a:schemeClr val="accent1"/>
              </a:buClr>
              <a:buSzPct val="100000"/>
              <a:buFont typeface="Wingdings 2" panose="05020102010507070707" pitchFamily="18" charset="2"/>
              <a:buChar char="Â"/>
              <a:defRPr lang="en-US" sz="2000" kern="1200" dirty="0" smtClean="0">
                <a:solidFill>
                  <a:schemeClr val="bg1"/>
                </a:solidFill>
                <a:latin typeface="+mn-lt"/>
                <a:ea typeface="+mn-ea"/>
                <a:cs typeface="Arial" pitchFamily="34" charset="0"/>
              </a:defRPr>
            </a:lvl1pPr>
            <a:lvl2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2pPr>
            <a:lvl3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3pPr>
            <a:lvl4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4pPr>
            <a:lvl5pPr marL="342900" indent="-342900" algn="l" defTabSz="914400" rtl="0" eaLnBrk="1" latinLnBrk="0" hangingPunct="1">
              <a:spcBef>
                <a:spcPct val="20000"/>
              </a:spcBef>
              <a:buClr>
                <a:srgbClr val="C00000"/>
              </a:buClr>
              <a:buSzPct val="120000"/>
              <a:buFontTx/>
              <a:buBlip>
                <a:blip r:embed="rId2"/>
              </a:buBlip>
              <a:defRPr lang="en-US" sz="2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10"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dirty="0"/>
              <a:t>Click to edit Master title style</a:t>
            </a:r>
          </a:p>
        </p:txBody>
      </p:sp>
      <p:sp>
        <p:nvSpPr>
          <p:cNvPr id="7"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408583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76" y="966978"/>
            <a:ext cx="3511296" cy="377190"/>
          </a:xfrm>
          <a:prstGeom prst="rect">
            <a:avLst/>
          </a:prstGeom>
        </p:spPr>
        <p:txBody>
          <a:bodyPr lIns="0" anchor="ctr" anchorCtr="0">
            <a:normAutofit/>
          </a:bodyPr>
          <a:lstStyle>
            <a:lvl1pPr marL="0" indent="0" algn="l" rtl="0" fontAlgn="base">
              <a:lnSpc>
                <a:spcPct val="85000"/>
              </a:lnSpc>
              <a:spcBef>
                <a:spcPct val="0"/>
              </a:spcBef>
              <a:spcAft>
                <a:spcPct val="10000"/>
              </a:spcAft>
              <a:buClr>
                <a:srgbClr val="FFFFFF"/>
              </a:buClr>
              <a:buSzPct val="11900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title</a:t>
            </a:r>
          </a:p>
        </p:txBody>
      </p:sp>
      <p:sp>
        <p:nvSpPr>
          <p:cNvPr id="4" name="Content Placeholder 3"/>
          <p:cNvSpPr>
            <a:spLocks noGrp="1"/>
          </p:cNvSpPr>
          <p:nvPr>
            <p:ph sz="half" idx="2" hasCustomPrompt="1"/>
          </p:nvPr>
        </p:nvSpPr>
        <p:spPr>
          <a:xfrm>
            <a:off x="722376" y="1440180"/>
            <a:ext cx="3749040" cy="2962656"/>
          </a:xfrm>
          <a:prstGeom prst="rect">
            <a:avLst/>
          </a:prstGeom>
        </p:spPr>
        <p:txBody>
          <a:bodyPr lIns="0" tIns="0" rIns="0" bIns="0">
            <a:normAutofit/>
          </a:bodyPr>
          <a:lstStyle>
            <a:lvl1pPr marL="342900" indent="-342900" algn="l" defTabSz="914400" rtl="0" eaLnBrk="1" latinLnBrk="0" hangingPunct="1">
              <a:spcBef>
                <a:spcPct val="20000"/>
              </a:spcBef>
              <a:buClr>
                <a:schemeClr val="accent1"/>
              </a:buClr>
              <a:buSzPct val="100000"/>
              <a:buFont typeface="Wingdings 2" panose="05020102010507070707" pitchFamily="18" charset="2"/>
              <a:buChar char="Â"/>
              <a:defRPr lang="en-US" sz="2000" kern="1200" dirty="0" smtClean="0">
                <a:solidFill>
                  <a:schemeClr val="bg1"/>
                </a:solidFill>
                <a:latin typeface="+mn-lt"/>
                <a:ea typeface="+mn-ea"/>
                <a:cs typeface="Arial" pitchFamily="34" charset="0"/>
              </a:defRPr>
            </a:lvl1pPr>
            <a:lvl2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2pPr>
            <a:lvl3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3pPr>
            <a:lvl4pPr marL="342900" indent="-342900" algn="l" defTabSz="914400" rtl="0" eaLnBrk="1" latinLnBrk="0" hangingPunct="1">
              <a:spcBef>
                <a:spcPct val="20000"/>
              </a:spcBef>
              <a:buClr>
                <a:srgbClr val="C00000"/>
              </a:buClr>
              <a:buSzPct val="120000"/>
              <a:buFontTx/>
              <a:buBlip>
                <a:blip r:embed="rId2"/>
              </a:buBlip>
              <a:defRPr lang="en-US" sz="2600" kern="1200" dirty="0" smtClean="0">
                <a:solidFill>
                  <a:schemeClr val="tx1"/>
                </a:solidFill>
                <a:latin typeface="Arial" pitchFamily="34" charset="0"/>
                <a:ea typeface="+mn-ea"/>
                <a:cs typeface="Arial" pitchFamily="34" charset="0"/>
              </a:defRPr>
            </a:lvl4pPr>
            <a:lvl5pPr marL="342900" indent="-342900" algn="l" defTabSz="914400" rtl="0" eaLnBrk="1" latinLnBrk="0" hangingPunct="1">
              <a:spcBef>
                <a:spcPct val="20000"/>
              </a:spcBef>
              <a:buClr>
                <a:srgbClr val="C00000"/>
              </a:buClr>
              <a:buSzPct val="120000"/>
              <a:buFontTx/>
              <a:buBlip>
                <a:blip r:embed="rId2"/>
              </a:buBlip>
              <a:defRPr lang="en-US" sz="2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10"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hasCustomPrompt="1"/>
          </p:nvPr>
        </p:nvSpPr>
        <p:spPr>
          <a:xfrm>
            <a:off x="4846320" y="966978"/>
            <a:ext cx="3511296" cy="377190"/>
          </a:xfrm>
          <a:prstGeom prst="rect">
            <a:avLst/>
          </a:prstGeom>
        </p:spPr>
        <p:txBody>
          <a:bodyPr lIns="0" anchor="ctr" anchorCtr="0">
            <a:normAutofit/>
          </a:bodyPr>
          <a:lstStyle>
            <a:lvl1pPr marL="0" indent="0">
              <a:buNone/>
              <a:defRPr lang="en-US" sz="2400" b="1" kern="1200" dirty="0" smtClean="0">
                <a:solidFill>
                  <a:schemeClr val="bg1"/>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fontAlgn="base" latinLnBrk="0" hangingPunct="1">
              <a:lnSpc>
                <a:spcPct val="85000"/>
              </a:lnSpc>
              <a:spcBef>
                <a:spcPct val="0"/>
              </a:spcBef>
              <a:spcAft>
                <a:spcPct val="10000"/>
              </a:spcAft>
              <a:buClr>
                <a:srgbClr val="FFFFFF"/>
              </a:buClr>
              <a:buSzPct val="119000"/>
              <a:buFontTx/>
              <a:buNone/>
            </a:pPr>
            <a:r>
              <a:rPr lang="en-US" dirty="0"/>
              <a:t>Click to edit title</a:t>
            </a:r>
          </a:p>
        </p:txBody>
      </p:sp>
      <p:sp>
        <p:nvSpPr>
          <p:cNvPr id="6" name="Content Placeholder 5"/>
          <p:cNvSpPr>
            <a:spLocks noGrp="1"/>
          </p:cNvSpPr>
          <p:nvPr>
            <p:ph sz="quarter" idx="4" hasCustomPrompt="1"/>
          </p:nvPr>
        </p:nvSpPr>
        <p:spPr>
          <a:xfrm>
            <a:off x="4846320" y="1440180"/>
            <a:ext cx="3749040" cy="2962656"/>
          </a:xfrm>
          <a:prstGeom prst="rect">
            <a:avLst/>
          </a:prstGeom>
        </p:spPr>
        <p:txBody>
          <a:bodyPr lIns="0" tIns="0" rIns="0" bIns="0">
            <a:normAutofit/>
          </a:bodyPr>
          <a:lstStyle>
            <a:lvl1pPr marL="342900" indent="-342900" algn="l" defTabSz="914400" rtl="0" eaLnBrk="1" fontAlgn="base" latinLnBrk="0" hangingPunct="1">
              <a:lnSpc>
                <a:spcPct val="85000"/>
              </a:lnSpc>
              <a:spcBef>
                <a:spcPct val="20000"/>
              </a:spcBef>
              <a:spcAft>
                <a:spcPct val="10000"/>
              </a:spcAft>
              <a:buClr>
                <a:schemeClr val="accent1"/>
              </a:buClr>
              <a:buSzPct val="100000"/>
              <a:buFont typeface="Wingdings 2" panose="05020102010507070707" pitchFamily="18" charset="2"/>
              <a:buChar char=""/>
              <a:defRPr lang="en-US" sz="2000" b="0" kern="1200" dirty="0" smtClean="0">
                <a:solidFill>
                  <a:schemeClr val="bg1"/>
                </a:solidFill>
                <a:latin typeface="+mn-lt"/>
                <a:ea typeface="+mn-ea"/>
                <a:cs typeface="Arial" pitchFamily="34" charset="0"/>
              </a:defRPr>
            </a:lvl1pPr>
            <a:lvl2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2pPr>
            <a:lvl3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3pPr>
            <a:lvl4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smtClean="0">
                <a:solidFill>
                  <a:schemeClr val="tx1"/>
                </a:solidFill>
                <a:latin typeface="Arial" pitchFamily="34" charset="0"/>
                <a:ea typeface="+mn-ea"/>
                <a:cs typeface="Arial" pitchFamily="34" charset="0"/>
              </a:defRPr>
            </a:lvl4pPr>
            <a:lvl5pPr marL="342900" indent="-342900" algn="l" defTabSz="914400" rtl="0" eaLnBrk="1" fontAlgn="base" latinLnBrk="0" hangingPunct="1">
              <a:lnSpc>
                <a:spcPct val="85000"/>
              </a:lnSpc>
              <a:spcBef>
                <a:spcPct val="20000"/>
              </a:spcBef>
              <a:spcAft>
                <a:spcPct val="10000"/>
              </a:spcAft>
              <a:buClr>
                <a:srgbClr val="C00000"/>
              </a:buClr>
              <a:buSzPct val="120000"/>
              <a:buFontTx/>
              <a:buBlip>
                <a:blip r:embed="rId2"/>
              </a:buBlip>
              <a:defRPr lang="en-US" sz="26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add bullets</a:t>
            </a:r>
          </a:p>
        </p:txBody>
      </p:sp>
      <p:sp>
        <p:nvSpPr>
          <p:cNvPr id="8"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388211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020" y="205740"/>
            <a:ext cx="8784980" cy="553998"/>
          </a:xfrm>
          <a:prstGeom prst="rect">
            <a:avLst/>
          </a:prstGeom>
        </p:spPr>
        <p:txBody>
          <a:bodyPr vert="horz" wrap="square" lIns="0" tIns="0" rIns="0" bIns="0" rtlCol="0" anchor="t" anchorCtr="0">
            <a:spAutoFit/>
          </a:bodyPr>
          <a:lstStyle>
            <a:lvl1pPr>
              <a:defRPr b="0">
                <a:solidFill>
                  <a:schemeClr val="bg1"/>
                </a:solidFill>
              </a:defRPr>
            </a:lvl1pPr>
          </a:lstStyle>
          <a:p>
            <a:r>
              <a:rPr lang="en-US" dirty="0"/>
              <a:t>Click to edit Master title style</a:t>
            </a:r>
          </a:p>
        </p:txBody>
      </p:sp>
      <p:sp>
        <p:nvSpPr>
          <p:cNvPr id="4"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276841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34400" y="4929765"/>
            <a:ext cx="474981" cy="137160"/>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FFD91-08E5-43E1-80BC-8AC6BE4B8B94}" type="slidenum">
              <a:rPr lang="en-US" smtClean="0"/>
              <a:pPr/>
              <a:t>‹#›</a:t>
            </a:fld>
            <a:endParaRPr lang="en-US" dirty="0"/>
          </a:p>
        </p:txBody>
      </p:sp>
    </p:spTree>
    <p:extLst>
      <p:ext uri="{BB962C8B-B14F-4D97-AF65-F5344CB8AC3E}">
        <p14:creationId xmlns:p14="http://schemas.microsoft.com/office/powerpoint/2010/main" val="145876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09600" y="965478"/>
            <a:ext cx="5562600" cy="2529895"/>
          </a:xfrm>
          <a:prstGeom prst="rect">
            <a:avLst/>
          </a:prstGeom>
        </p:spPr>
        <p:txBody>
          <a:bodyPr>
            <a:normAutofit/>
          </a:bodyPr>
          <a:lstStyle>
            <a:lvl1pPr marL="342900" indent="-342900">
              <a:buClr>
                <a:schemeClr val="bg1"/>
              </a:buClr>
              <a:buSzPct val="100000"/>
              <a:buFont typeface="Arial" panose="020B0604020202020204" pitchFamily="34" charset="0"/>
              <a:buChar char="•"/>
              <a:defRPr sz="3200">
                <a:solidFill>
                  <a:schemeClr val="bg1"/>
                </a:solidFill>
                <a:latin typeface="Calibri" panose="020F0502020204030204" pitchFamily="34" charset="0"/>
                <a:cs typeface="Calibri" panose="020F0502020204030204" pitchFamily="34" charset="0"/>
              </a:defRPr>
            </a:lvl1pPr>
          </a:lstStyle>
          <a:p>
            <a:pPr lvl="0"/>
            <a:r>
              <a:rPr lang="en-US" dirty="0"/>
              <a:t>First level bullet</a:t>
            </a:r>
          </a:p>
          <a:p>
            <a:pPr lvl="0"/>
            <a:r>
              <a:rPr lang="en-US" dirty="0"/>
              <a:t>First level bullet</a:t>
            </a:r>
          </a:p>
          <a:p>
            <a:pPr lvl="0"/>
            <a:r>
              <a:rPr lang="en-US" dirty="0"/>
              <a:t>First level bullet</a:t>
            </a:r>
          </a:p>
        </p:txBody>
      </p:sp>
      <p:sp>
        <p:nvSpPr>
          <p:cNvPr id="5" name="Title 4"/>
          <p:cNvSpPr>
            <a:spLocks noGrp="1"/>
          </p:cNvSpPr>
          <p:nvPr>
            <p:ph type="title"/>
          </p:nvPr>
        </p:nvSpPr>
        <p:spPr>
          <a:xfrm>
            <a:off x="356616" y="205740"/>
            <a:ext cx="8787384" cy="553998"/>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Rectangle 13">
            <a:extLst>
              <a:ext uri="{FF2B5EF4-FFF2-40B4-BE49-F238E27FC236}">
                <a16:creationId xmlns:a16="http://schemas.microsoft.com/office/drawing/2014/main" id="{0DA249EF-CBBA-0044-9B97-B52CA6CABE06}"/>
              </a:ext>
            </a:extLst>
          </p:cNvPr>
          <p:cNvSpPr/>
          <p:nvPr userDrawn="1"/>
        </p:nvSpPr>
        <p:spPr>
          <a:xfrm>
            <a:off x="0" y="4267200"/>
            <a:ext cx="914400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a:extLst>
              <a:ext uri="{FF2B5EF4-FFF2-40B4-BE49-F238E27FC236}">
                <a16:creationId xmlns:a16="http://schemas.microsoft.com/office/drawing/2014/main" id="{1D750653-9252-AB4C-9B77-0CB674E55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5486400" y="4291544"/>
            <a:ext cx="2495550" cy="490006"/>
          </a:xfrm>
          <a:prstGeom prst="rect">
            <a:avLst/>
          </a:prstGeom>
        </p:spPr>
      </p:pic>
    </p:spTree>
    <p:extLst>
      <p:ext uri="{BB962C8B-B14F-4D97-AF65-F5344CB8AC3E}">
        <p14:creationId xmlns:p14="http://schemas.microsoft.com/office/powerpoint/2010/main" val="153536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34400" y="4929765"/>
            <a:ext cx="474981" cy="137160"/>
          </a:xfrm>
          <a:prstGeom prst="rect">
            <a:avLst/>
          </a:prstGeom>
        </p:spPr>
        <p:txBody>
          <a:bodyPr vert="horz" lIns="91440" tIns="45720" rIns="91440" bIns="45720" rtlCol="0" anchor="ctr"/>
          <a:lstStyle>
            <a:lvl1pPr algn="ctr">
              <a:defRPr sz="800" b="0">
                <a:solidFill>
                  <a:schemeClr val="accent4">
                    <a:lumMod val="75000"/>
                  </a:schemeClr>
                </a:solidFill>
                <a:latin typeface="+mj-lt"/>
              </a:defRPr>
            </a:lvl1pPr>
          </a:lstStyle>
          <a:p>
            <a:fld id="{7C1FFD91-08E5-43E1-80BC-8AC6BE4B8B94}" type="slidenum">
              <a:rPr lang="en-US" smtClean="0"/>
              <a:pPr/>
              <a:t>‹#›</a:t>
            </a:fld>
            <a:endParaRPr lang="en-US" dirty="0"/>
          </a:p>
        </p:txBody>
      </p:sp>
      <p:sp>
        <p:nvSpPr>
          <p:cNvPr id="2" name="Title Placeholder 1"/>
          <p:cNvSpPr>
            <a:spLocks noGrp="1"/>
          </p:cNvSpPr>
          <p:nvPr>
            <p:ph type="title"/>
          </p:nvPr>
        </p:nvSpPr>
        <p:spPr>
          <a:xfrm>
            <a:off x="356616" y="205740"/>
            <a:ext cx="8787384" cy="553998"/>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15380117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latinLnBrk="0" hangingPunct="1">
        <a:spcBef>
          <a:spcPct val="0"/>
        </a:spcBef>
        <a:buNone/>
        <a:defRPr sz="3600" b="0" kern="1200">
          <a:solidFill>
            <a:schemeClr val="bg1"/>
          </a:solidFill>
          <a:latin typeface="+mj-lt"/>
          <a:ea typeface="+mj-ea"/>
          <a:cs typeface="Arial" pitchFamily="34" charset="0"/>
        </a:defRPr>
      </a:lvl1pPr>
    </p:titleStyle>
    <p:bodyStyle>
      <a:lvl1pPr marL="342900" indent="-342900" algn="l" defTabSz="914400" rtl="0" eaLnBrk="1" latinLnBrk="0" hangingPunct="1">
        <a:spcBef>
          <a:spcPct val="20000"/>
        </a:spcBef>
        <a:buClr>
          <a:srgbClr val="C00000"/>
        </a:buClr>
        <a:buFontTx/>
        <a:buBlip>
          <a:blip r:embed="rId14"/>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Narrow"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Courier New" pitchFamily="49" charset="0"/>
        <a:buChar char="o"/>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2CA8EDD-1F8E-454D-B3CE-D6F0B2844BEC}" type="datetimeFigureOut">
              <a:rPr lang="en-US" smtClean="0">
                <a:solidFill>
                  <a:prstClr val="white">
                    <a:alpha val="60000"/>
                  </a:prstClr>
                </a:solidFill>
              </a:rPr>
              <a:pPr/>
              <a:t>7/18/18</a:t>
            </a:fld>
            <a:endParaRPr lang="en-US">
              <a:solidFill>
                <a:prstClr val="white">
                  <a:alpha val="60000"/>
                </a:prstClr>
              </a:solidFill>
            </a:endParaRPr>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5D4FB5F-D9F7-4443-B9CE-B704D177F98B}"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139759553"/>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061655"/>
            <a:ext cx="9144000" cy="1020190"/>
            <a:chOff x="0" y="2061655"/>
            <a:chExt cx="9144000" cy="1020190"/>
          </a:xfrm>
        </p:grpSpPr>
        <p:sp>
          <p:nvSpPr>
            <p:cNvPr id="9" name="Rectangle 8"/>
            <p:cNvSpPr/>
            <p:nvPr/>
          </p:nvSpPr>
          <p:spPr>
            <a:xfrm>
              <a:off x="0" y="2061655"/>
              <a:ext cx="9144000" cy="1020190"/>
            </a:xfrm>
            <a:prstGeom prst="rect">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Narrow"/>
                <a:ea typeface="+mn-ea"/>
                <a:cs typeface="+mn-cs"/>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1738478" y="2061655"/>
              <a:ext cx="5195722" cy="1020190"/>
            </a:xfrm>
            <a:prstGeom prst="rect">
              <a:avLst/>
            </a:prstGeom>
          </p:spPr>
        </p:pic>
      </p:grpSp>
    </p:spTree>
    <p:extLst>
      <p:ext uri="{BB962C8B-B14F-4D97-AF65-F5344CB8AC3E}">
        <p14:creationId xmlns:p14="http://schemas.microsoft.com/office/powerpoint/2010/main" val="51113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061655"/>
            <a:ext cx="9144000" cy="1020190"/>
            <a:chOff x="0" y="2061655"/>
            <a:chExt cx="9144000" cy="1020190"/>
          </a:xfrm>
        </p:grpSpPr>
        <p:sp>
          <p:nvSpPr>
            <p:cNvPr id="6" name="Rectangle 5"/>
            <p:cNvSpPr/>
            <p:nvPr/>
          </p:nvSpPr>
          <p:spPr>
            <a:xfrm>
              <a:off x="0" y="2061655"/>
              <a:ext cx="9144000" cy="10201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1738478" y="2061655"/>
              <a:ext cx="5195722" cy="1020190"/>
            </a:xfrm>
            <a:prstGeom prst="rect">
              <a:avLst/>
            </a:prstGeom>
          </p:spPr>
        </p:pic>
      </p:grpSp>
    </p:spTree>
    <p:extLst>
      <p:ext uri="{BB962C8B-B14F-4D97-AF65-F5344CB8AC3E}">
        <p14:creationId xmlns:p14="http://schemas.microsoft.com/office/powerpoint/2010/main" val="122825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514350"/>
            <a:ext cx="6400800" cy="2590800"/>
          </a:xfrm>
        </p:spPr>
        <p:txBody>
          <a:bodyPr/>
          <a:lstStyle/>
          <a:p>
            <a:r>
              <a:rPr lang="en-US" sz="4000" dirty="0">
                <a:latin typeface="Calibri" panose="020F0502020204030204" pitchFamily="34" charset="0"/>
                <a:cs typeface="Calibri" panose="020F0502020204030204" pitchFamily="34" charset="0"/>
              </a:rPr>
              <a:t>Leading with powerful questions</a:t>
            </a:r>
          </a:p>
        </p:txBody>
      </p:sp>
      <p:sp>
        <p:nvSpPr>
          <p:cNvPr id="3" name="AutoShape 2" descr="Agile Octa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 name="AutoShape 4" descr="Agile Octan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Rectangle 5"/>
          <p:cNvSpPr/>
          <p:nvPr/>
        </p:nvSpPr>
        <p:spPr>
          <a:xfrm>
            <a:off x="0" y="4114800"/>
            <a:ext cx="914400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9270" b="41094"/>
          <a:stretch/>
        </p:blipFill>
        <p:spPr>
          <a:xfrm>
            <a:off x="5486400" y="4139144"/>
            <a:ext cx="2495550" cy="490006"/>
          </a:xfrm>
          <a:prstGeom prst="rect">
            <a:avLst/>
          </a:prstGeom>
        </p:spPr>
      </p:pic>
    </p:spTree>
    <p:extLst>
      <p:ext uri="{BB962C8B-B14F-4D97-AF65-F5344CB8AC3E}">
        <p14:creationId xmlns:p14="http://schemas.microsoft.com/office/powerpoint/2010/main" val="417569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5C8D6-19FC-F849-B6C1-23E7954E3F90}"/>
              </a:ext>
            </a:extLst>
          </p:cNvPr>
          <p:cNvPicPr>
            <a:picLocks noChangeAspect="1"/>
          </p:cNvPicPr>
          <p:nvPr/>
        </p:nvPicPr>
        <p:blipFill rotWithShape="1">
          <a:blip r:embed="rId2"/>
          <a:srcRect l="3422" t="2586" r="7613" b="6396"/>
          <a:stretch/>
        </p:blipFill>
        <p:spPr>
          <a:xfrm rot="789273">
            <a:off x="3446762" y="444018"/>
            <a:ext cx="1717811" cy="2510647"/>
          </a:xfrm>
          <a:prstGeom prst="rect">
            <a:avLst/>
          </a:prstGeom>
        </p:spPr>
      </p:pic>
      <p:pic>
        <p:nvPicPr>
          <p:cNvPr id="5" name="Picture 4">
            <a:extLst>
              <a:ext uri="{FF2B5EF4-FFF2-40B4-BE49-F238E27FC236}">
                <a16:creationId xmlns:a16="http://schemas.microsoft.com/office/drawing/2014/main" id="{04BC24E8-7D1E-144A-9BB5-B6371DE486E5}"/>
              </a:ext>
            </a:extLst>
          </p:cNvPr>
          <p:cNvPicPr>
            <a:picLocks noChangeAspect="1"/>
          </p:cNvPicPr>
          <p:nvPr/>
        </p:nvPicPr>
        <p:blipFill>
          <a:blip r:embed="rId3"/>
          <a:stretch>
            <a:fillRect/>
          </a:stretch>
        </p:blipFill>
        <p:spPr>
          <a:xfrm rot="20441920">
            <a:off x="2139541" y="413899"/>
            <a:ext cx="1824132" cy="2800350"/>
          </a:xfrm>
          <a:prstGeom prst="rect">
            <a:avLst/>
          </a:prstGeom>
        </p:spPr>
      </p:pic>
      <p:pic>
        <p:nvPicPr>
          <p:cNvPr id="6" name="Picture 5">
            <a:extLst>
              <a:ext uri="{FF2B5EF4-FFF2-40B4-BE49-F238E27FC236}">
                <a16:creationId xmlns:a16="http://schemas.microsoft.com/office/drawing/2014/main" id="{97A4274E-B299-6142-8384-AE668DF409A0}"/>
              </a:ext>
            </a:extLst>
          </p:cNvPr>
          <p:cNvPicPr>
            <a:picLocks noChangeAspect="1"/>
          </p:cNvPicPr>
          <p:nvPr/>
        </p:nvPicPr>
        <p:blipFill>
          <a:blip r:embed="rId4"/>
          <a:stretch>
            <a:fillRect/>
          </a:stretch>
        </p:blipFill>
        <p:spPr>
          <a:xfrm rot="222510">
            <a:off x="1025104" y="329152"/>
            <a:ext cx="1549400" cy="2336800"/>
          </a:xfrm>
          <a:prstGeom prst="rect">
            <a:avLst/>
          </a:prstGeom>
        </p:spPr>
      </p:pic>
      <p:pic>
        <p:nvPicPr>
          <p:cNvPr id="7" name="Picture 6">
            <a:extLst>
              <a:ext uri="{FF2B5EF4-FFF2-40B4-BE49-F238E27FC236}">
                <a16:creationId xmlns:a16="http://schemas.microsoft.com/office/drawing/2014/main" id="{623C8AC8-9AB9-7943-B1C5-7F8E1B3AAFDC}"/>
              </a:ext>
            </a:extLst>
          </p:cNvPr>
          <p:cNvPicPr>
            <a:picLocks noChangeAspect="1"/>
          </p:cNvPicPr>
          <p:nvPr/>
        </p:nvPicPr>
        <p:blipFill>
          <a:blip r:embed="rId5"/>
          <a:stretch>
            <a:fillRect/>
          </a:stretch>
        </p:blipFill>
        <p:spPr>
          <a:xfrm rot="20375128">
            <a:off x="2016410" y="1742652"/>
            <a:ext cx="1460500" cy="2273300"/>
          </a:xfrm>
          <a:prstGeom prst="rect">
            <a:avLst/>
          </a:prstGeom>
        </p:spPr>
      </p:pic>
      <p:pic>
        <p:nvPicPr>
          <p:cNvPr id="8" name="Picture 7">
            <a:extLst>
              <a:ext uri="{FF2B5EF4-FFF2-40B4-BE49-F238E27FC236}">
                <a16:creationId xmlns:a16="http://schemas.microsoft.com/office/drawing/2014/main" id="{2CCFAF24-F59D-ED4E-800E-E34705A5F238}"/>
              </a:ext>
            </a:extLst>
          </p:cNvPr>
          <p:cNvPicPr>
            <a:picLocks noChangeAspect="1"/>
          </p:cNvPicPr>
          <p:nvPr/>
        </p:nvPicPr>
        <p:blipFill rotWithShape="1">
          <a:blip r:embed="rId6"/>
          <a:srcRect r="3931"/>
          <a:stretch/>
        </p:blipFill>
        <p:spPr>
          <a:xfrm rot="1255391">
            <a:off x="3752454" y="1753672"/>
            <a:ext cx="1512893" cy="2298700"/>
          </a:xfrm>
          <a:prstGeom prst="rect">
            <a:avLst/>
          </a:prstGeom>
        </p:spPr>
      </p:pic>
      <p:pic>
        <p:nvPicPr>
          <p:cNvPr id="10" name="Picture 9">
            <a:extLst>
              <a:ext uri="{FF2B5EF4-FFF2-40B4-BE49-F238E27FC236}">
                <a16:creationId xmlns:a16="http://schemas.microsoft.com/office/drawing/2014/main" id="{247B799A-6A12-814C-88F6-F616628E1DFD}"/>
              </a:ext>
            </a:extLst>
          </p:cNvPr>
          <p:cNvPicPr>
            <a:picLocks noChangeAspect="1"/>
          </p:cNvPicPr>
          <p:nvPr/>
        </p:nvPicPr>
        <p:blipFill>
          <a:blip r:embed="rId7"/>
          <a:stretch>
            <a:fillRect/>
          </a:stretch>
        </p:blipFill>
        <p:spPr>
          <a:xfrm rot="20782439">
            <a:off x="706323" y="1641325"/>
            <a:ext cx="1409700" cy="2159000"/>
          </a:xfrm>
          <a:prstGeom prst="rect">
            <a:avLst/>
          </a:prstGeom>
        </p:spPr>
      </p:pic>
      <p:pic>
        <p:nvPicPr>
          <p:cNvPr id="11" name="Picture 10">
            <a:extLst>
              <a:ext uri="{FF2B5EF4-FFF2-40B4-BE49-F238E27FC236}">
                <a16:creationId xmlns:a16="http://schemas.microsoft.com/office/drawing/2014/main" id="{2CAE9456-10DB-A646-A9A4-3F001E5B00C5}"/>
              </a:ext>
            </a:extLst>
          </p:cNvPr>
          <p:cNvPicPr>
            <a:picLocks noChangeAspect="1"/>
          </p:cNvPicPr>
          <p:nvPr/>
        </p:nvPicPr>
        <p:blipFill>
          <a:blip r:embed="rId8"/>
          <a:stretch>
            <a:fillRect/>
          </a:stretch>
        </p:blipFill>
        <p:spPr>
          <a:xfrm rot="536498">
            <a:off x="4814595" y="1150167"/>
            <a:ext cx="1498600" cy="2311400"/>
          </a:xfrm>
          <a:prstGeom prst="rect">
            <a:avLst/>
          </a:prstGeom>
        </p:spPr>
      </p:pic>
      <p:sp>
        <p:nvSpPr>
          <p:cNvPr id="12" name="TextBox 11">
            <a:extLst>
              <a:ext uri="{FF2B5EF4-FFF2-40B4-BE49-F238E27FC236}">
                <a16:creationId xmlns:a16="http://schemas.microsoft.com/office/drawing/2014/main" id="{3CBE9061-835C-9644-970D-49BD1DA2A10D}"/>
              </a:ext>
            </a:extLst>
          </p:cNvPr>
          <p:cNvSpPr txBox="1"/>
          <p:nvPr/>
        </p:nvSpPr>
        <p:spPr>
          <a:xfrm>
            <a:off x="7010400" y="819150"/>
            <a:ext cx="1524000" cy="2292935"/>
          </a:xfrm>
          <a:prstGeom prst="rect">
            <a:avLst/>
          </a:prstGeom>
          <a:noFill/>
        </p:spPr>
        <p:txBody>
          <a:bodyPr wrap="square" tIns="91440" rtlCol="0">
            <a:spAutoFit/>
          </a:bodyPr>
          <a:lstStyle/>
          <a:p>
            <a:pPr algn="ctr">
              <a:spcBef>
                <a:spcPct val="20000"/>
              </a:spcBef>
              <a:buClr>
                <a:schemeClr val="tx1"/>
              </a:buClr>
              <a:buSzPct val="120000"/>
            </a:pPr>
            <a:r>
              <a:rPr lang="en-US" sz="2800" b="0" dirty="0">
                <a:solidFill>
                  <a:schemeClr val="bg1"/>
                </a:solidFill>
                <a:latin typeface="Calibri" panose="020F0502020204030204" pitchFamily="34" charset="0"/>
                <a:cs typeface="Calibri" panose="020F0502020204030204" pitchFamily="34" charset="0"/>
              </a:rPr>
              <a:t>Why so many books on this subject?</a:t>
            </a:r>
          </a:p>
        </p:txBody>
      </p:sp>
    </p:spTree>
    <p:extLst>
      <p:ext uri="{BB962C8B-B14F-4D97-AF65-F5344CB8AC3E}">
        <p14:creationId xmlns:p14="http://schemas.microsoft.com/office/powerpoint/2010/main" val="350928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055B70-2418-A148-A326-0B3378FB6FCA}"/>
              </a:ext>
            </a:extLst>
          </p:cNvPr>
          <p:cNvSpPr txBox="1"/>
          <p:nvPr/>
        </p:nvSpPr>
        <p:spPr>
          <a:xfrm>
            <a:off x="609600" y="1185267"/>
            <a:ext cx="3048000" cy="1908215"/>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“Can you stay curious a little bit longer and can you rush to action and advice just a little bit more slowly?”</a:t>
            </a:r>
          </a:p>
          <a:p>
            <a:pPr algn="r"/>
            <a:r>
              <a:rPr lang="en-US" dirty="0">
                <a:solidFill>
                  <a:schemeClr val="bg1"/>
                </a:solidFill>
                <a:latin typeface="Calibri" panose="020F0502020204030204" pitchFamily="34" charset="0"/>
                <a:cs typeface="Calibri" panose="020F0502020204030204" pitchFamily="34" charset="0"/>
              </a:rPr>
              <a:t>-Michael Bungay-Stanier</a:t>
            </a:r>
          </a:p>
        </p:txBody>
      </p:sp>
      <p:grpSp>
        <p:nvGrpSpPr>
          <p:cNvPr id="9" name="Group 8">
            <a:extLst>
              <a:ext uri="{FF2B5EF4-FFF2-40B4-BE49-F238E27FC236}">
                <a16:creationId xmlns:a16="http://schemas.microsoft.com/office/drawing/2014/main" id="{D4A96879-F551-564C-BE83-19B5C92B9B1F}"/>
              </a:ext>
            </a:extLst>
          </p:cNvPr>
          <p:cNvGrpSpPr/>
          <p:nvPr/>
        </p:nvGrpSpPr>
        <p:grpSpPr>
          <a:xfrm>
            <a:off x="4648200" y="590550"/>
            <a:ext cx="4038599" cy="3361730"/>
            <a:chOff x="4572000" y="907018"/>
            <a:chExt cx="4038599" cy="3361730"/>
          </a:xfrm>
        </p:grpSpPr>
        <p:grpSp>
          <p:nvGrpSpPr>
            <p:cNvPr id="8" name="Group 7">
              <a:extLst>
                <a:ext uri="{FF2B5EF4-FFF2-40B4-BE49-F238E27FC236}">
                  <a16:creationId xmlns:a16="http://schemas.microsoft.com/office/drawing/2014/main" id="{BD90C7D7-229A-7047-8780-A45108B2933B}"/>
                </a:ext>
              </a:extLst>
            </p:cNvPr>
            <p:cNvGrpSpPr/>
            <p:nvPr/>
          </p:nvGrpSpPr>
          <p:grpSpPr>
            <a:xfrm>
              <a:off x="4572000" y="907018"/>
              <a:ext cx="4038599" cy="2502932"/>
              <a:chOff x="4572000" y="907018"/>
              <a:chExt cx="4038599" cy="2502932"/>
            </a:xfrm>
          </p:grpSpPr>
          <p:sp>
            <p:nvSpPr>
              <p:cNvPr id="3" name="Triangle 2">
                <a:extLst>
                  <a:ext uri="{FF2B5EF4-FFF2-40B4-BE49-F238E27FC236}">
                    <a16:creationId xmlns:a16="http://schemas.microsoft.com/office/drawing/2014/main" id="{2C283CF2-03AF-5948-AE7C-5CA2BF8FA827}"/>
                  </a:ext>
                </a:extLst>
              </p:cNvPr>
              <p:cNvSpPr/>
              <p:nvPr/>
            </p:nvSpPr>
            <p:spPr>
              <a:xfrm>
                <a:off x="5410200" y="1288018"/>
                <a:ext cx="1905000" cy="1752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38A1F5-48AD-0141-B7A7-A5E7BB06D96E}"/>
                  </a:ext>
                </a:extLst>
              </p:cNvPr>
              <p:cNvSpPr txBox="1"/>
              <p:nvPr/>
            </p:nvSpPr>
            <p:spPr>
              <a:xfrm>
                <a:off x="5867400" y="907018"/>
                <a:ext cx="914400" cy="381000"/>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Victim</a:t>
                </a:r>
              </a:p>
            </p:txBody>
          </p:sp>
          <p:sp>
            <p:nvSpPr>
              <p:cNvPr id="5" name="TextBox 4">
                <a:extLst>
                  <a:ext uri="{FF2B5EF4-FFF2-40B4-BE49-F238E27FC236}">
                    <a16:creationId xmlns:a16="http://schemas.microsoft.com/office/drawing/2014/main" id="{1E80DBD4-F1B4-E44E-9D00-5358D3692BF8}"/>
                  </a:ext>
                </a:extLst>
              </p:cNvPr>
              <p:cNvSpPr txBox="1"/>
              <p:nvPr/>
            </p:nvSpPr>
            <p:spPr>
              <a:xfrm>
                <a:off x="7318442" y="3040618"/>
                <a:ext cx="1292157"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Persecutor</a:t>
                </a:r>
              </a:p>
            </p:txBody>
          </p:sp>
          <p:sp>
            <p:nvSpPr>
              <p:cNvPr id="6" name="TextBox 5">
                <a:extLst>
                  <a:ext uri="{FF2B5EF4-FFF2-40B4-BE49-F238E27FC236}">
                    <a16:creationId xmlns:a16="http://schemas.microsoft.com/office/drawing/2014/main" id="{15FFA33B-0364-5F4A-98B3-13433AFE25C9}"/>
                  </a:ext>
                </a:extLst>
              </p:cNvPr>
              <p:cNvSpPr txBox="1"/>
              <p:nvPr/>
            </p:nvSpPr>
            <p:spPr>
              <a:xfrm>
                <a:off x="4572000" y="3040618"/>
                <a:ext cx="1143000"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Rescuer</a:t>
                </a:r>
              </a:p>
            </p:txBody>
          </p:sp>
        </p:grpSp>
        <p:sp>
          <p:nvSpPr>
            <p:cNvPr id="7" name="TextBox 6">
              <a:extLst>
                <a:ext uri="{FF2B5EF4-FFF2-40B4-BE49-F238E27FC236}">
                  <a16:creationId xmlns:a16="http://schemas.microsoft.com/office/drawing/2014/main" id="{3CD3EBE7-2A99-5948-BB90-F88BD7E69829}"/>
                </a:ext>
              </a:extLst>
            </p:cNvPr>
            <p:cNvSpPr txBox="1"/>
            <p:nvPr/>
          </p:nvSpPr>
          <p:spPr>
            <a:xfrm>
              <a:off x="5486400" y="3714750"/>
              <a:ext cx="2362200" cy="553998"/>
            </a:xfrm>
            <a:prstGeom prst="rect">
              <a:avLst/>
            </a:prstGeom>
            <a:noFill/>
          </p:spPr>
          <p:txBody>
            <a:bodyPr wrap="square" rtlCol="0">
              <a:spAutoFit/>
            </a:bodyPr>
            <a:lstStyle/>
            <a:p>
              <a:r>
                <a:rPr lang="en-US" sz="1000" i="1" dirty="0">
                  <a:solidFill>
                    <a:schemeClr val="bg1"/>
                  </a:solidFill>
                </a:rPr>
                <a:t>The Coaching Habit: Say Less, Ask More, and Change the Way You Lead Forever</a:t>
              </a:r>
              <a:r>
                <a:rPr lang="en-US" sz="1000" dirty="0">
                  <a:solidFill>
                    <a:schemeClr val="bg1"/>
                  </a:solidFill>
                </a:rPr>
                <a:t>.</a:t>
              </a:r>
            </a:p>
            <a:p>
              <a:r>
                <a:rPr lang="en-US" sz="1000" dirty="0">
                  <a:solidFill>
                    <a:schemeClr val="bg1"/>
                  </a:solidFill>
                </a:rPr>
                <a:t>Michael Bungay-Stanier</a:t>
              </a:r>
            </a:p>
          </p:txBody>
        </p:sp>
      </p:grpSp>
    </p:spTree>
    <p:extLst>
      <p:ext uri="{BB962C8B-B14F-4D97-AF65-F5344CB8AC3E}">
        <p14:creationId xmlns:p14="http://schemas.microsoft.com/office/powerpoint/2010/main" val="33713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7EDAFF-BA29-7A4B-A2BE-604AB31F0206}"/>
              </a:ext>
            </a:extLst>
          </p:cNvPr>
          <p:cNvSpPr txBox="1"/>
          <p:nvPr/>
        </p:nvSpPr>
        <p:spPr>
          <a:xfrm>
            <a:off x="304800" y="438150"/>
            <a:ext cx="8458200" cy="3108543"/>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People don’t really learn when they’re doing something, they learn when they have time to reflect</a:t>
            </a:r>
          </a:p>
          <a:p>
            <a:pPr marL="285750" indent="-28575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What’s on your mind?</a:t>
            </a:r>
          </a:p>
          <a:p>
            <a:pPr marL="285750" indent="-28575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And what else?</a:t>
            </a:r>
          </a:p>
          <a:p>
            <a:pPr marL="285750" indent="-28575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What do you think? How do you feel about...?</a:t>
            </a:r>
          </a:p>
          <a:p>
            <a:pPr marL="285750" indent="-28575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What’s most useful and valuable from our conversation today?</a:t>
            </a:r>
          </a:p>
        </p:txBody>
      </p:sp>
      <p:sp>
        <p:nvSpPr>
          <p:cNvPr id="3" name="TextBox 2">
            <a:extLst>
              <a:ext uri="{FF2B5EF4-FFF2-40B4-BE49-F238E27FC236}">
                <a16:creationId xmlns:a16="http://schemas.microsoft.com/office/drawing/2014/main" id="{DCCCC037-BFCF-A44A-899C-355F9F89B369}"/>
              </a:ext>
            </a:extLst>
          </p:cNvPr>
          <p:cNvSpPr txBox="1"/>
          <p:nvPr/>
        </p:nvSpPr>
        <p:spPr>
          <a:xfrm>
            <a:off x="5562600" y="3398282"/>
            <a:ext cx="2362200" cy="553998"/>
          </a:xfrm>
          <a:prstGeom prst="rect">
            <a:avLst/>
          </a:prstGeom>
          <a:noFill/>
        </p:spPr>
        <p:txBody>
          <a:bodyPr wrap="square" rtlCol="0">
            <a:spAutoFit/>
          </a:bodyPr>
          <a:lstStyle/>
          <a:p>
            <a:r>
              <a:rPr lang="en-US" sz="1000" i="1" dirty="0">
                <a:solidFill>
                  <a:schemeClr val="bg1"/>
                </a:solidFill>
              </a:rPr>
              <a:t>The Coaching Habit: Say Less, Ask More, and Change the Way You Lead Forever</a:t>
            </a:r>
            <a:r>
              <a:rPr lang="en-US" sz="1000" dirty="0">
                <a:solidFill>
                  <a:schemeClr val="bg1"/>
                </a:solidFill>
              </a:rPr>
              <a:t>.</a:t>
            </a:r>
          </a:p>
          <a:p>
            <a:r>
              <a:rPr lang="en-US" sz="1000" dirty="0">
                <a:solidFill>
                  <a:schemeClr val="bg1"/>
                </a:solidFill>
              </a:rPr>
              <a:t>Michael Bungay-Stanier</a:t>
            </a:r>
          </a:p>
        </p:txBody>
      </p:sp>
    </p:spTree>
    <p:extLst>
      <p:ext uri="{BB962C8B-B14F-4D97-AF65-F5344CB8AC3E}">
        <p14:creationId xmlns:p14="http://schemas.microsoft.com/office/powerpoint/2010/main" val="229325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A60B1B-930F-1D4D-879F-D0CBB2C2911D}"/>
              </a:ext>
            </a:extLst>
          </p:cNvPr>
          <p:cNvSpPr txBox="1"/>
          <p:nvPr/>
        </p:nvSpPr>
        <p:spPr>
          <a:xfrm rot="10800000" flipV="1">
            <a:off x="2286000" y="1504950"/>
            <a:ext cx="5791200" cy="1354217"/>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“Telling creates resistance, asking creates friendships” </a:t>
            </a:r>
          </a:p>
          <a:p>
            <a:pPr algn="r"/>
            <a:r>
              <a:rPr lang="en-US" dirty="0">
                <a:solidFill>
                  <a:schemeClr val="bg1"/>
                </a:solidFill>
              </a:rPr>
              <a:t>–Andrew Sobel</a:t>
            </a:r>
          </a:p>
        </p:txBody>
      </p:sp>
      <p:pic>
        <p:nvPicPr>
          <p:cNvPr id="2" name="Picture 1">
            <a:extLst>
              <a:ext uri="{FF2B5EF4-FFF2-40B4-BE49-F238E27FC236}">
                <a16:creationId xmlns:a16="http://schemas.microsoft.com/office/drawing/2014/main" id="{4E6AE248-1D5A-2345-80DC-57A308F5F7E9}"/>
              </a:ext>
            </a:extLst>
          </p:cNvPr>
          <p:cNvPicPr>
            <a:picLocks noChangeAspect="1"/>
          </p:cNvPicPr>
          <p:nvPr/>
        </p:nvPicPr>
        <p:blipFill>
          <a:blip r:embed="rId2">
            <a:grayscl/>
            <a:extLst>
              <a:ext uri="{BEBA8EAE-BF5A-486C-A8C5-ECC9F3942E4B}">
                <a14:imgProps xmlns:a14="http://schemas.microsoft.com/office/drawing/2010/main">
                  <a14:imgLayer r:embed="rId3">
                    <a14:imgEffect>
                      <a14:backgroundRemoval t="5085" b="96610" l="9346" r="93458">
                        <a14:foregroundMark x1="45794" y1="11017" x2="45794" y2="11017"/>
                        <a14:foregroundMark x1="49533" y1="5508" x2="49533" y2="5508"/>
                        <a14:foregroundMark x1="85514" y1="45763" x2="85514" y2="45763"/>
                        <a14:foregroundMark x1="67757" y1="74576" x2="67757" y2="74576"/>
                        <a14:foregroundMark x1="59813" y1="76271" x2="59813" y2="76271"/>
                        <a14:foregroundMark x1="60280" y1="72034" x2="54206" y2="94915"/>
                        <a14:foregroundMark x1="22897" y1="98729" x2="70093" y2="99153"/>
                        <a14:foregroundMark x1="70093" y1="99153" x2="87850" y2="98729"/>
                        <a14:foregroundMark x1="87850" y1="98729" x2="93925" y2="83051"/>
                        <a14:foregroundMark x1="93925" y1="83051" x2="88785" y2="41949"/>
                        <a14:foregroundMark x1="69159" y1="96610" x2="69159" y2="96610"/>
                        <a14:foregroundMark x1="72430" y1="69068" x2="72430" y2="69068"/>
                      </a14:backgroundRemoval>
                    </a14:imgEffect>
                  </a14:imgLayer>
                </a14:imgProps>
              </a:ext>
            </a:extLst>
          </a:blip>
          <a:stretch>
            <a:fillRect/>
          </a:stretch>
        </p:blipFill>
        <p:spPr>
          <a:xfrm>
            <a:off x="533400" y="1206979"/>
            <a:ext cx="1511300" cy="1666667"/>
          </a:xfrm>
          <a:prstGeom prst="rect">
            <a:avLst/>
          </a:prstGeom>
        </p:spPr>
      </p:pic>
    </p:spTree>
    <p:extLst>
      <p:ext uri="{BB962C8B-B14F-4D97-AF65-F5344CB8AC3E}">
        <p14:creationId xmlns:p14="http://schemas.microsoft.com/office/powerpoint/2010/main" val="259998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885950"/>
            <a:ext cx="6934200" cy="615553"/>
          </a:xfrm>
        </p:spPr>
        <p:txBody>
          <a:bodyPr/>
          <a:lstStyle/>
          <a:p>
            <a:r>
              <a:rPr lang="en-US" sz="4000" dirty="0">
                <a:latin typeface="Calibri" panose="020F0502020204030204" pitchFamily="34" charset="0"/>
                <a:cs typeface="Calibri" panose="020F0502020204030204" pitchFamily="34" charset="0"/>
              </a:rPr>
              <a:t>Workshop Scenarios</a:t>
            </a:r>
          </a:p>
        </p:txBody>
      </p:sp>
      <p:sp>
        <p:nvSpPr>
          <p:cNvPr id="3" name="AutoShape 2" descr="Agile Octa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AutoShape 4" descr="Agile Octane"/>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5" name="Group 4"/>
          <p:cNvGrpSpPr/>
          <p:nvPr/>
        </p:nvGrpSpPr>
        <p:grpSpPr>
          <a:xfrm>
            <a:off x="0" y="4267200"/>
            <a:ext cx="9144000" cy="514350"/>
            <a:chOff x="152400" y="4267200"/>
            <a:chExt cx="9144000" cy="514350"/>
          </a:xfrm>
        </p:grpSpPr>
        <p:sp>
          <p:nvSpPr>
            <p:cNvPr id="11" name="Rectangle 10"/>
            <p:cNvSpPr/>
            <p:nvPr/>
          </p:nvSpPr>
          <p:spPr>
            <a:xfrm>
              <a:off x="152400" y="4267200"/>
              <a:ext cx="9144000" cy="514350"/>
            </a:xfrm>
            <a:prstGeom prst="rect">
              <a:avLst/>
            </a:prstGeom>
            <a:solidFill>
              <a:sysClr val="window" lastClr="FFFFFF"/>
            </a:solidFill>
            <a:ln w="19050" cap="flat" cmpd="sng" algn="ctr">
              <a:noFill/>
              <a:prstDash val="solid"/>
            </a:ln>
            <a:effectLst/>
          </p:spPr>
          <p:txBody>
            <a:bodyPr rtlCol="0" anchor="ctr"/>
            <a:lstStyle/>
            <a:p>
              <a:pPr algn="ctr"/>
              <a:endParaRPr lang="en-US" kern="0">
                <a:solidFill>
                  <a:prstClr val="white"/>
                </a:solidFill>
                <a:latin typeface="Palatino Linotype"/>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9270" b="41094"/>
            <a:stretch/>
          </p:blipFill>
          <p:spPr>
            <a:xfrm>
              <a:off x="5486400" y="4291544"/>
              <a:ext cx="2495550" cy="490006"/>
            </a:xfrm>
            <a:prstGeom prst="rect">
              <a:avLst/>
            </a:prstGeom>
          </p:spPr>
        </p:pic>
      </p:grpSp>
    </p:spTree>
    <p:extLst>
      <p:ext uri="{BB962C8B-B14F-4D97-AF65-F5344CB8AC3E}">
        <p14:creationId xmlns:p14="http://schemas.microsoft.com/office/powerpoint/2010/main" val="253062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0275F8-910A-BF47-BD32-A96CB0E2D0A4}"/>
              </a:ext>
            </a:extLst>
          </p:cNvPr>
          <p:cNvSpPr>
            <a:spLocks noGrp="1"/>
          </p:cNvSpPr>
          <p:nvPr>
            <p:ph type="body" sz="quarter" idx="13"/>
          </p:nvPr>
        </p:nvSpPr>
        <p:spPr>
          <a:xfrm>
            <a:off x="304800" y="361950"/>
            <a:ext cx="8534400" cy="3657600"/>
          </a:xfrm>
        </p:spPr>
        <p:txBody>
          <a:bodyPr>
            <a:noAutofit/>
          </a:bodyPr>
          <a:lstStyle/>
          <a:p>
            <a:pPr marL="742950" indent="-742950">
              <a:buFont typeface="+mj-lt"/>
              <a:buAutoNum type="arabicPeriod"/>
            </a:pPr>
            <a:r>
              <a:rPr lang="en-US" sz="2400" dirty="0"/>
              <a:t>Your team is missing a commitment for the third sprint in a row</a:t>
            </a:r>
          </a:p>
          <a:p>
            <a:pPr marL="742950" indent="-742950">
              <a:buFont typeface="+mj-lt"/>
              <a:buAutoNum type="arabicPeriod"/>
            </a:pPr>
            <a:r>
              <a:rPr lang="en-US" sz="2400" dirty="0"/>
              <a:t>A team member asks about working agreements and you know you’ve covered this multiple times before</a:t>
            </a:r>
          </a:p>
          <a:p>
            <a:pPr marL="742950" indent="-742950">
              <a:buFont typeface="+mj-lt"/>
              <a:buAutoNum type="arabicPeriod"/>
            </a:pPr>
            <a:r>
              <a:rPr lang="en-US" sz="2400" dirty="0"/>
              <a:t>Your manager requests your team’s velocity by EOD</a:t>
            </a:r>
          </a:p>
          <a:p>
            <a:pPr marL="742950" indent="-742950">
              <a:buFont typeface="+mj-lt"/>
              <a:buAutoNum type="arabicPeriod"/>
            </a:pPr>
            <a:r>
              <a:rPr lang="en-US" sz="2400" dirty="0"/>
              <a:t>Offshore meeting participants rarely talk in your meetings</a:t>
            </a:r>
          </a:p>
          <a:p>
            <a:pPr marL="742950" indent="-742950">
              <a:buFont typeface="+mj-lt"/>
              <a:buAutoNum type="arabicPeriod"/>
            </a:pPr>
            <a:r>
              <a:rPr lang="en-US" sz="2400" dirty="0"/>
              <a:t>Your team decides a core scrum ceremony is no longer necessary and wants it taken off the calendar</a:t>
            </a:r>
          </a:p>
        </p:txBody>
      </p:sp>
    </p:spTree>
    <p:extLst>
      <p:ext uri="{BB962C8B-B14F-4D97-AF65-F5344CB8AC3E}">
        <p14:creationId xmlns:p14="http://schemas.microsoft.com/office/powerpoint/2010/main" val="97875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899DF7-6391-5843-9C3A-1009D611FB2C}"/>
              </a:ext>
            </a:extLst>
          </p:cNvPr>
          <p:cNvSpPr txBox="1"/>
          <p:nvPr/>
        </p:nvSpPr>
        <p:spPr>
          <a:xfrm rot="10800000" flipV="1">
            <a:off x="2743200" y="1276350"/>
            <a:ext cx="5410200" cy="1846659"/>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“Nobody cares how much you know, until they know how much you care.” </a:t>
            </a:r>
          </a:p>
          <a:p>
            <a:pPr algn="r"/>
            <a:r>
              <a:rPr lang="en-US" dirty="0">
                <a:solidFill>
                  <a:schemeClr val="bg1"/>
                </a:solidFill>
              </a:rPr>
              <a:t>–Theodore Roosevelt</a:t>
            </a:r>
          </a:p>
        </p:txBody>
      </p:sp>
      <p:pic>
        <p:nvPicPr>
          <p:cNvPr id="7" name="Picture 6">
            <a:extLst>
              <a:ext uri="{FF2B5EF4-FFF2-40B4-BE49-F238E27FC236}">
                <a16:creationId xmlns:a16="http://schemas.microsoft.com/office/drawing/2014/main" id="{F22E2F61-20BD-DD42-8FDE-8B2C0A77323E}"/>
              </a:ext>
            </a:extLst>
          </p:cNvPr>
          <p:cNvPicPr>
            <a:picLocks noChangeAspect="1"/>
          </p:cNvPicPr>
          <p:nvPr/>
        </p:nvPicPr>
        <p:blipFill>
          <a:blip r:embed="rId3"/>
          <a:stretch>
            <a:fillRect/>
          </a:stretch>
        </p:blipFill>
        <p:spPr>
          <a:xfrm>
            <a:off x="609600" y="1258729"/>
            <a:ext cx="1734384" cy="1734384"/>
          </a:xfrm>
          <a:prstGeom prst="rect">
            <a:avLst/>
          </a:prstGeom>
        </p:spPr>
      </p:pic>
    </p:spTree>
    <p:extLst>
      <p:ext uri="{BB962C8B-B14F-4D97-AF65-F5344CB8AC3E}">
        <p14:creationId xmlns:p14="http://schemas.microsoft.com/office/powerpoint/2010/main" val="36754085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efx_PowerPoint_TemplateMASTER 2014">
  <a:themeElements>
    <a:clrScheme name="Catalyst">
      <a:dk1>
        <a:srgbClr val="000000"/>
      </a:dk1>
      <a:lt1>
        <a:srgbClr val="FFFFFF"/>
      </a:lt1>
      <a:dk2>
        <a:srgbClr val="000000"/>
      </a:dk2>
      <a:lt2>
        <a:srgbClr val="ADAFAA"/>
      </a:lt2>
      <a:accent1>
        <a:srgbClr val="F47621"/>
      </a:accent1>
      <a:accent2>
        <a:srgbClr val="4DCC3C"/>
      </a:accent2>
      <a:accent3>
        <a:srgbClr val="B42541"/>
      </a:accent3>
      <a:accent4>
        <a:srgbClr val="F99D1C"/>
      </a:accent4>
      <a:accent5>
        <a:srgbClr val="FECF30"/>
      </a:accent5>
      <a:accent6>
        <a:srgbClr val="019EFF"/>
      </a:accent6>
      <a:hlink>
        <a:srgbClr val="019EFF"/>
      </a:hlink>
      <a:folHlink>
        <a:srgbClr val="0000FF"/>
      </a:folHlink>
    </a:clrScheme>
    <a:fontScheme name="Catalyst">
      <a:majorFont>
        <a:latin typeface="Century Gothic"/>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tIns="91440" rtlCol="0">
        <a:spAutoFit/>
      </a:bodyPr>
      <a:lstStyle>
        <a:defPPr algn="l">
          <a:spcBef>
            <a:spcPct val="20000"/>
          </a:spcBef>
          <a:buClr>
            <a:schemeClr val="tx1"/>
          </a:buClr>
          <a:buSzPct val="120000"/>
          <a:defRPr sz="2000" b="0" dirty="0" err="1" smtClean="0">
            <a:solidFill>
              <a:schemeClr val="tx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6067</TotalTime>
  <Words>388</Words>
  <Application>Microsoft Macintosh PowerPoint</Application>
  <PresentationFormat>On-screen Show (16:9)</PresentationFormat>
  <Paragraphs>37</Paragraphs>
  <Slides>10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Narrow</vt:lpstr>
      <vt:lpstr>Calibri</vt:lpstr>
      <vt:lpstr>Century Gothic</vt:lpstr>
      <vt:lpstr>Courier New</vt:lpstr>
      <vt:lpstr>Palatino Linotype</vt:lpstr>
      <vt:lpstr>Wingdings</vt:lpstr>
      <vt:lpstr>Wingdings 2</vt:lpstr>
      <vt:lpstr>efx_PowerPoint_TemplateMASTER 2014</vt:lpstr>
      <vt:lpstr>Elemental</vt:lpstr>
      <vt:lpstr>PowerPoint Presentation</vt:lpstr>
      <vt:lpstr>Leading with powerful questions</vt:lpstr>
      <vt:lpstr>PowerPoint Presentation</vt:lpstr>
      <vt:lpstr>PowerPoint Presentation</vt:lpstr>
      <vt:lpstr>PowerPoint Presentation</vt:lpstr>
      <vt:lpstr>PowerPoint Presentation</vt:lpstr>
      <vt:lpstr>Workshop Scenarios</vt:lpstr>
      <vt:lpstr>PowerPoint Presentation</vt:lpstr>
      <vt:lpstr>PowerPoint Presentation</vt:lpstr>
      <vt:lpstr>PowerPoint Presentation</vt:lpstr>
    </vt:vector>
  </TitlesOfParts>
  <Company>Equifax INC</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Kite</dc:creator>
  <cp:lastModifiedBy>Daniel Presten</cp:lastModifiedBy>
  <cp:revision>134</cp:revision>
  <dcterms:created xsi:type="dcterms:W3CDTF">2016-05-27T13:11:26Z</dcterms:created>
  <dcterms:modified xsi:type="dcterms:W3CDTF">2018-07-18T14:39:50Z</dcterms:modified>
</cp:coreProperties>
</file>