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71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52" y="-4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63971-12E2-4C6E-B217-8C556B7EB252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6D614-8BBE-4C2C-B36E-FC2DD4C02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8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2240554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914400"/>
            <a:ext cx="7543800" cy="1614488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531618"/>
            <a:ext cx="6172200" cy="51435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514351"/>
            <a:ext cx="5791200" cy="26288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457201"/>
            <a:ext cx="2133600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14351"/>
            <a:ext cx="5029200" cy="3429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Kicker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6565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846052"/>
            <a:ext cx="8255000" cy="49102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 baseline="0">
                <a:solidFill>
                  <a:srgbClr val="565656"/>
                </a:solidFill>
              </a:defRPr>
            </a:lvl1pPr>
            <a:lvl2pPr marL="352425" indent="0">
              <a:spcBef>
                <a:spcPts val="0"/>
              </a:spcBef>
              <a:spcAft>
                <a:spcPts val="0"/>
              </a:spcAft>
              <a:buNone/>
              <a:defRPr sz="1650"/>
            </a:lvl2pPr>
            <a:lvl3pPr marL="600075" indent="0">
              <a:spcBef>
                <a:spcPts val="0"/>
              </a:spcBef>
              <a:spcAft>
                <a:spcPts val="0"/>
              </a:spcAft>
              <a:buNone/>
              <a:defRPr sz="1650"/>
            </a:lvl3pPr>
            <a:lvl4pPr marL="857250" indent="0">
              <a:spcBef>
                <a:spcPts val="0"/>
              </a:spcBef>
              <a:spcAft>
                <a:spcPts val="0"/>
              </a:spcAft>
              <a:buNone/>
              <a:defRPr sz="1650"/>
            </a:lvl4pPr>
            <a:lvl5pPr marL="1076325" indent="0">
              <a:spcBef>
                <a:spcPts val="0"/>
              </a:spcBef>
              <a:spcAft>
                <a:spcPts val="0"/>
              </a:spcAft>
              <a:buNone/>
              <a:defRPr sz="1650"/>
            </a:lvl5pPr>
          </a:lstStyle>
          <a:p>
            <a:pPr lvl="0"/>
            <a:r>
              <a:rPr lang="en-US" dirty="0" smtClean="0"/>
              <a:t>Click to edit kicker box copy. Two lines max.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04281" y="1530370"/>
            <a:ext cx="8279649" cy="317982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565656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1600">
                <a:solidFill>
                  <a:srgbClr val="565656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600">
                <a:solidFill>
                  <a:srgbClr val="565656"/>
                </a:solidFill>
              </a:defRPr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0371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3055873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3200526"/>
            <a:ext cx="3733800" cy="54864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428750"/>
            <a:ext cx="6035040" cy="176250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493776"/>
            <a:ext cx="3273552" cy="257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493777"/>
            <a:ext cx="3273552" cy="25741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028700"/>
            <a:ext cx="3276600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028700"/>
            <a:ext cx="3273552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330941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4351"/>
            <a:ext cx="4343400" cy="257175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514351"/>
            <a:ext cx="2590800" cy="257175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459582"/>
            <a:ext cx="6705600" cy="191023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2589785"/>
            <a:ext cx="5029200" cy="540603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2498598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778831"/>
            <a:ext cx="7240620" cy="42802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418098" y="314349"/>
            <a:ext cx="4153854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87641"/>
            <a:ext cx="6479362" cy="356606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3657600"/>
            <a:ext cx="75438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514351"/>
            <a:ext cx="6096000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1605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2CA8EDD-1F8E-454D-B3CE-D6F0B2844BEC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4616054"/>
            <a:ext cx="45720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4381500"/>
            <a:ext cx="2133600" cy="2286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514350"/>
            <a:ext cx="6324600" cy="2457450"/>
          </a:xfrm>
        </p:spPr>
        <p:txBody>
          <a:bodyPr/>
          <a:lstStyle/>
          <a:p>
            <a:r>
              <a:rPr lang="en-US" sz="40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agile coach </a:t>
            </a:r>
            <a:r>
              <a:rPr lang="en-US" sz="4000" dirty="0" err="1" smtClean="0">
                <a:latin typeface="Lucida Console" panose="020B0609040504020204" pitchFamily="49" charset="0"/>
                <a:cs typeface="Calibri" panose="020F0502020204030204" pitchFamily="34" charset="0"/>
              </a:rPr>
              <a:t>CoP</a:t>
            </a:r>
            <a:endParaRPr lang="en-US" sz="4000" dirty="0">
              <a:latin typeface="Lucida Console" panose="020B0609040504020204" pitchFamily="49" charset="0"/>
              <a:cs typeface="Calibri" panose="020F0502020204030204" pitchFamily="34" charset="0"/>
            </a:endParaRP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6" name="Rectangle 5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44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4334511" y="4929765"/>
            <a:ext cx="474981" cy="137160"/>
          </a:xfrm>
          <a:prstGeom prst="rect">
            <a:avLst/>
          </a:prstGeom>
        </p:spPr>
        <p:txBody>
          <a:bodyPr/>
          <a:lstStyle/>
          <a:p>
            <a:fld id="{7C1FFD91-08E5-43E1-80BC-8AC6BE4B8B94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</p:grpSpPr>
        <p:sp>
          <p:nvSpPr>
            <p:cNvPr id="15" name="Rectangle 14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</p:spPr>
        </p:pic>
      </p:grpSp>
      <p:sp>
        <p:nvSpPr>
          <p:cNvPr id="18" name="TextBox 17"/>
          <p:cNvSpPr txBox="1"/>
          <p:nvPr/>
        </p:nvSpPr>
        <p:spPr>
          <a:xfrm>
            <a:off x="266700" y="608915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standing agenda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1733550"/>
            <a:ext cx="7296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what are you experimenting with?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what have been some recent wins?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Lucida Console" panose="020B0609040504020204" pitchFamily="49" charset="0"/>
              </a:rPr>
              <a:t>what are some current challenges?</a:t>
            </a:r>
            <a:endParaRPr lang="en-US" sz="24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2970</TotalTime>
  <Words>25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Elemental</vt:lpstr>
      <vt:lpstr>agile coach CoP</vt:lpstr>
      <vt:lpstr>PowerPoint Presentation</vt:lpstr>
    </vt:vector>
  </TitlesOfParts>
  <Company>Equifax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sustain and deepen an agile transformation?</dc:title>
  <dc:creator>Danny Presten</dc:creator>
  <cp:lastModifiedBy>Danny Presten</cp:lastModifiedBy>
  <cp:revision>35</cp:revision>
  <dcterms:created xsi:type="dcterms:W3CDTF">2018-02-23T16:35:13Z</dcterms:created>
  <dcterms:modified xsi:type="dcterms:W3CDTF">2018-05-22T17:28:30Z</dcterms:modified>
</cp:coreProperties>
</file>