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8" r:id="rId3"/>
    <p:sldId id="271" r:id="rId4"/>
    <p:sldId id="273" r:id="rId5"/>
    <p:sldId id="274" r:id="rId6"/>
    <p:sldId id="275" r:id="rId7"/>
    <p:sldId id="276" r:id="rId8"/>
    <p:sldId id="277" r:id="rId9"/>
    <p:sldId id="278" r:id="rId10"/>
    <p:sldId id="279" r:id="rId11"/>
    <p:sldId id="280" r:id="rId12"/>
    <p:sldId id="281" r:id="rId13"/>
    <p:sldId id="282" r:id="rId14"/>
    <p:sldId id="26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504" y="-4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0ECEB-D3C1-4E3D-A956-92EE8BF3541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4BA520A-CFFE-4F9B-BE82-C3E8DCC2B54E}">
      <dgm:prSet phldrT="[Text]" custT="1"/>
      <dgm:spPr>
        <a:solidFill>
          <a:srgbClr val="F29000"/>
        </a:solidFill>
        <a:ln>
          <a:solidFill>
            <a:schemeClr val="bg1"/>
          </a:solidFill>
        </a:ln>
      </dgm:spPr>
      <dgm:t>
        <a:bodyPr/>
        <a:lstStyle/>
        <a:p>
          <a:r>
            <a:rPr lang="en-US" sz="1200" dirty="0" err="1" smtClean="0">
              <a:solidFill>
                <a:sysClr val="windowText" lastClr="000000"/>
              </a:solidFill>
              <a:latin typeface="Lucida Console" panose="020B0609040504020204" pitchFamily="49" charset="0"/>
            </a:rPr>
            <a:t>prob</a:t>
          </a:r>
          <a:endParaRPr lang="en-US" sz="1200" dirty="0">
            <a:solidFill>
              <a:sysClr val="windowText" lastClr="000000"/>
            </a:solidFill>
            <a:latin typeface="Lucida Console" panose="020B0609040504020204" pitchFamily="49" charset="0"/>
          </a:endParaRPr>
        </a:p>
      </dgm:t>
    </dgm:pt>
    <dgm:pt modelId="{F017636D-F118-489F-BFDA-F9456470D50A}" type="parTrans" cxnId="{C951EEC3-DCAB-4100-B73C-809ED98AF842}">
      <dgm:prSet/>
      <dgm:spPr/>
      <dgm:t>
        <a:bodyPr/>
        <a:lstStyle/>
        <a:p>
          <a:endParaRPr lang="en-US"/>
        </a:p>
      </dgm:t>
    </dgm:pt>
    <dgm:pt modelId="{D2FF1FB5-D1C5-4D20-BEB0-7C1A61107572}" type="sibTrans" cxnId="{C951EEC3-DCAB-4100-B73C-809ED98AF842}">
      <dgm:prSet/>
      <dgm:spPr/>
      <dgm:t>
        <a:bodyPr/>
        <a:lstStyle/>
        <a:p>
          <a:endParaRPr lang="en-US"/>
        </a:p>
      </dgm:t>
    </dgm:pt>
    <dgm:pt modelId="{26306207-9935-4106-8AA6-FEAF9E79D91D}">
      <dgm:prSet phldrT="[Text]" custT="1"/>
      <dgm:spPr>
        <a:ln>
          <a:solidFill>
            <a:schemeClr val="bg1"/>
          </a:solidFill>
        </a:ln>
      </dgm:spPr>
      <dgm:t>
        <a:bodyPr/>
        <a:lstStyle/>
        <a:p>
          <a:r>
            <a:rPr lang="en-US" sz="1200" dirty="0" smtClean="0">
              <a:ln>
                <a:noFill/>
              </a:ln>
              <a:latin typeface="Lucida Console" panose="020B0609040504020204" pitchFamily="49" charset="0"/>
            </a:rPr>
            <a:t>got </a:t>
          </a:r>
          <a:r>
            <a:rPr lang="en-US" sz="1200" dirty="0" smtClean="0">
              <a:ln>
                <a:noFill/>
              </a:ln>
              <a:latin typeface="Lucida Console" panose="020B0609040504020204" pitchFamily="49" charset="0"/>
            </a:rPr>
            <a:t>a speeding ticket</a:t>
          </a:r>
          <a:endParaRPr lang="en-US" sz="1200" dirty="0">
            <a:ln>
              <a:noFill/>
            </a:ln>
            <a:latin typeface="Lucida Console" panose="020B0609040504020204" pitchFamily="49" charset="0"/>
          </a:endParaRPr>
        </a:p>
      </dgm:t>
    </dgm:pt>
    <dgm:pt modelId="{DB82C814-8A07-4D14-8F35-1D5F549CEFE5}" type="parTrans" cxnId="{7E4C8C63-1F06-4638-99DE-9BFA56AF75DF}">
      <dgm:prSet/>
      <dgm:spPr/>
      <dgm:t>
        <a:bodyPr/>
        <a:lstStyle/>
        <a:p>
          <a:endParaRPr lang="en-US"/>
        </a:p>
      </dgm:t>
    </dgm:pt>
    <dgm:pt modelId="{B14915F9-63A5-4B91-A556-34DABA874298}" type="sibTrans" cxnId="{7E4C8C63-1F06-4638-99DE-9BFA56AF75DF}">
      <dgm:prSet/>
      <dgm:spPr/>
      <dgm:t>
        <a:bodyPr/>
        <a:lstStyle/>
        <a:p>
          <a:endParaRPr lang="en-US"/>
        </a:p>
      </dgm:t>
    </dgm:pt>
    <dgm:pt modelId="{D61ADEC7-B66F-4EB3-8166-5513DF9D0158}">
      <dgm:prSet phldrT="[Text]" custT="1"/>
      <dgm:spPr>
        <a:solidFill>
          <a:srgbClr val="F29000"/>
        </a:solidFill>
        <a:ln>
          <a:solidFill>
            <a:schemeClr val="bg1"/>
          </a:solidFill>
        </a:ln>
      </dgm:spPr>
      <dgm:t>
        <a:bodyPr/>
        <a:lstStyle/>
        <a:p>
          <a:r>
            <a:rPr lang="en-US" sz="1200" dirty="0" smtClean="0">
              <a:solidFill>
                <a:sysClr val="windowText" lastClr="000000"/>
              </a:solidFill>
              <a:latin typeface="Lucida Console" panose="020B0609040504020204" pitchFamily="49" charset="0"/>
            </a:rPr>
            <a:t>Why</a:t>
          </a:r>
          <a:endParaRPr lang="en-US" sz="1200" dirty="0">
            <a:solidFill>
              <a:sysClr val="windowText" lastClr="000000"/>
            </a:solidFill>
            <a:latin typeface="Lucida Console" panose="020B0609040504020204" pitchFamily="49" charset="0"/>
          </a:endParaRPr>
        </a:p>
      </dgm:t>
    </dgm:pt>
    <dgm:pt modelId="{7A704DDE-3EA5-498E-99C4-2974C0DFDC56}" type="parTrans" cxnId="{1DBA33C4-C247-4044-BEE4-6146EF135B53}">
      <dgm:prSet/>
      <dgm:spPr/>
      <dgm:t>
        <a:bodyPr/>
        <a:lstStyle/>
        <a:p>
          <a:endParaRPr lang="en-US"/>
        </a:p>
      </dgm:t>
    </dgm:pt>
    <dgm:pt modelId="{E6F0D30E-1198-49B4-9F7D-A9608E019E3D}" type="sibTrans" cxnId="{1DBA33C4-C247-4044-BEE4-6146EF135B53}">
      <dgm:prSet/>
      <dgm:spPr/>
      <dgm:t>
        <a:bodyPr/>
        <a:lstStyle/>
        <a:p>
          <a:endParaRPr lang="en-US"/>
        </a:p>
      </dgm:t>
    </dgm:pt>
    <dgm:pt modelId="{81CB7F12-40DA-44CB-AB29-B7A9E1A8F1B0}">
      <dgm:prSet phldrT="[Text]" custT="1"/>
      <dgm:spPr>
        <a:ln>
          <a:solidFill>
            <a:schemeClr val="bg1"/>
          </a:solidFill>
        </a:ln>
      </dgm:spPr>
      <dgm:t>
        <a:bodyPr/>
        <a:lstStyle/>
        <a:p>
          <a:r>
            <a:rPr lang="en-US" sz="1200" dirty="0" smtClean="0">
              <a:ln>
                <a:noFill/>
              </a:ln>
              <a:latin typeface="Lucida Console" panose="020B0609040504020204" pitchFamily="49" charset="0"/>
            </a:rPr>
            <a:t>left home late</a:t>
          </a:r>
          <a:endParaRPr lang="en-US" sz="1200" dirty="0">
            <a:ln>
              <a:noFill/>
            </a:ln>
            <a:latin typeface="Lucida Console" panose="020B0609040504020204" pitchFamily="49" charset="0"/>
          </a:endParaRPr>
        </a:p>
      </dgm:t>
    </dgm:pt>
    <dgm:pt modelId="{F6693DCC-0DA8-4E0E-9E0C-344944CFF77B}" type="parTrans" cxnId="{3411E7CD-818A-4036-BCF2-AA7B0F6C0F35}">
      <dgm:prSet/>
      <dgm:spPr/>
      <dgm:t>
        <a:bodyPr/>
        <a:lstStyle/>
        <a:p>
          <a:endParaRPr lang="en-US"/>
        </a:p>
      </dgm:t>
    </dgm:pt>
    <dgm:pt modelId="{553A25BA-3273-46F7-BC63-B52A09BEA409}" type="sibTrans" cxnId="{3411E7CD-818A-4036-BCF2-AA7B0F6C0F35}">
      <dgm:prSet/>
      <dgm:spPr/>
      <dgm:t>
        <a:bodyPr/>
        <a:lstStyle/>
        <a:p>
          <a:endParaRPr lang="en-US"/>
        </a:p>
      </dgm:t>
    </dgm:pt>
    <dgm:pt modelId="{DB3CEE4D-F071-4165-9481-4CDB00BC8C92}">
      <dgm:prSet phldrT="[Text]" custT="1"/>
      <dgm:spPr>
        <a:solidFill>
          <a:srgbClr val="F29000"/>
        </a:solidFill>
        <a:ln>
          <a:solidFill>
            <a:schemeClr val="bg1"/>
          </a:solidFill>
        </a:ln>
      </dgm:spPr>
      <dgm:t>
        <a:bodyPr/>
        <a:lstStyle/>
        <a:p>
          <a:r>
            <a:rPr lang="en-US" sz="1200" dirty="0" smtClean="0">
              <a:solidFill>
                <a:sysClr val="windowText" lastClr="000000"/>
              </a:solidFill>
              <a:latin typeface="Lucida Console" panose="020B0609040504020204" pitchFamily="49" charset="0"/>
            </a:rPr>
            <a:t>Why</a:t>
          </a:r>
          <a:endParaRPr lang="en-US" sz="1200" dirty="0">
            <a:solidFill>
              <a:sysClr val="windowText" lastClr="000000"/>
            </a:solidFill>
            <a:latin typeface="Lucida Console" panose="020B0609040504020204" pitchFamily="49" charset="0"/>
          </a:endParaRPr>
        </a:p>
      </dgm:t>
    </dgm:pt>
    <dgm:pt modelId="{E14C6AEC-C267-47C2-8CEE-F676CE1BFEB0}" type="parTrans" cxnId="{9A5C4E18-77F9-4392-8B3F-41053C01DA62}">
      <dgm:prSet/>
      <dgm:spPr/>
      <dgm:t>
        <a:bodyPr/>
        <a:lstStyle/>
        <a:p>
          <a:endParaRPr lang="en-US"/>
        </a:p>
      </dgm:t>
    </dgm:pt>
    <dgm:pt modelId="{EBA6088D-FC9F-425A-8451-75DAF896CC88}" type="sibTrans" cxnId="{9A5C4E18-77F9-4392-8B3F-41053C01DA62}">
      <dgm:prSet/>
      <dgm:spPr/>
      <dgm:t>
        <a:bodyPr/>
        <a:lstStyle/>
        <a:p>
          <a:endParaRPr lang="en-US"/>
        </a:p>
      </dgm:t>
    </dgm:pt>
    <dgm:pt modelId="{DB0FEED9-EA5B-4DBD-8762-1963ED6D72B1}">
      <dgm:prSet phldrT="[Text]" custT="1"/>
      <dgm:spPr>
        <a:ln>
          <a:solidFill>
            <a:schemeClr val="bg1"/>
          </a:solidFill>
        </a:ln>
      </dgm:spPr>
      <dgm:t>
        <a:bodyPr/>
        <a:lstStyle/>
        <a:p>
          <a:r>
            <a:rPr lang="en-US" sz="1200" dirty="0" smtClean="0">
              <a:ln>
                <a:noFill/>
              </a:ln>
              <a:latin typeface="Lucida Console" panose="020B0609040504020204" pitchFamily="49" charset="0"/>
            </a:rPr>
            <a:t>woke </a:t>
          </a:r>
          <a:r>
            <a:rPr lang="en-US" sz="1200" dirty="0" smtClean="0">
              <a:ln>
                <a:noFill/>
              </a:ln>
              <a:latin typeface="Lucida Console" panose="020B0609040504020204" pitchFamily="49" charset="0"/>
            </a:rPr>
            <a:t>up late</a:t>
          </a:r>
          <a:endParaRPr lang="en-US" sz="1200" dirty="0">
            <a:ln>
              <a:noFill/>
            </a:ln>
            <a:latin typeface="Lucida Console" panose="020B0609040504020204" pitchFamily="49" charset="0"/>
          </a:endParaRPr>
        </a:p>
      </dgm:t>
    </dgm:pt>
    <dgm:pt modelId="{D6A9B0A1-C524-4112-96CF-DF941CBB78D2}" type="parTrans" cxnId="{61168DFA-1B45-4355-97CF-70B675B2D16D}">
      <dgm:prSet/>
      <dgm:spPr/>
      <dgm:t>
        <a:bodyPr/>
        <a:lstStyle/>
        <a:p>
          <a:endParaRPr lang="en-US"/>
        </a:p>
      </dgm:t>
    </dgm:pt>
    <dgm:pt modelId="{0BA6D9AD-087B-4D92-9E8F-2567B5F57F52}" type="sibTrans" cxnId="{61168DFA-1B45-4355-97CF-70B675B2D16D}">
      <dgm:prSet/>
      <dgm:spPr/>
      <dgm:t>
        <a:bodyPr/>
        <a:lstStyle/>
        <a:p>
          <a:endParaRPr lang="en-US"/>
        </a:p>
      </dgm:t>
    </dgm:pt>
    <dgm:pt modelId="{62A83EA8-DB87-4B39-B184-8EB53D3B2325}">
      <dgm:prSet phldrT="[Text]" custT="1"/>
      <dgm:spPr>
        <a:solidFill>
          <a:srgbClr val="F29000"/>
        </a:solidFill>
        <a:ln>
          <a:solidFill>
            <a:schemeClr val="bg1"/>
          </a:solidFill>
        </a:ln>
      </dgm:spPr>
      <dgm:t>
        <a:bodyPr/>
        <a:lstStyle/>
        <a:p>
          <a:r>
            <a:rPr lang="en-US" sz="1200" dirty="0" smtClean="0">
              <a:solidFill>
                <a:sysClr val="windowText" lastClr="000000"/>
              </a:solidFill>
              <a:latin typeface="Lucida Console" panose="020B0609040504020204" pitchFamily="49" charset="0"/>
            </a:rPr>
            <a:t>Why</a:t>
          </a:r>
          <a:endParaRPr lang="en-US" sz="1200" dirty="0">
            <a:solidFill>
              <a:sysClr val="windowText" lastClr="000000"/>
            </a:solidFill>
            <a:latin typeface="Lucida Console" panose="020B0609040504020204" pitchFamily="49" charset="0"/>
          </a:endParaRPr>
        </a:p>
      </dgm:t>
    </dgm:pt>
    <dgm:pt modelId="{C3730743-6206-458A-928F-3D78CB36B01F}" type="parTrans" cxnId="{7F78CD2C-CE06-458B-AFA1-393673948AC1}">
      <dgm:prSet/>
      <dgm:spPr/>
      <dgm:t>
        <a:bodyPr/>
        <a:lstStyle/>
        <a:p>
          <a:endParaRPr lang="en-US"/>
        </a:p>
      </dgm:t>
    </dgm:pt>
    <dgm:pt modelId="{1519A058-F18E-4501-8F71-3768B43E1927}" type="sibTrans" cxnId="{7F78CD2C-CE06-458B-AFA1-393673948AC1}">
      <dgm:prSet/>
      <dgm:spPr/>
      <dgm:t>
        <a:bodyPr/>
        <a:lstStyle/>
        <a:p>
          <a:endParaRPr lang="en-US"/>
        </a:p>
      </dgm:t>
    </dgm:pt>
    <dgm:pt modelId="{32836B43-592E-45D0-9373-619A7D442053}">
      <dgm:prSet phldrT="[Text]" custT="1"/>
      <dgm:spPr>
        <a:ln>
          <a:solidFill>
            <a:schemeClr val="bg1"/>
          </a:solidFill>
        </a:ln>
      </dgm:spPr>
      <dgm:t>
        <a:bodyPr/>
        <a:lstStyle/>
        <a:p>
          <a:r>
            <a:rPr lang="en-US" sz="1200" dirty="0" smtClean="0">
              <a:ln>
                <a:noFill/>
              </a:ln>
              <a:latin typeface="Lucida Console" panose="020B0609040504020204" pitchFamily="49" charset="0"/>
            </a:rPr>
            <a:t>alarm </a:t>
          </a:r>
          <a:r>
            <a:rPr lang="en-US" sz="1200" dirty="0" smtClean="0">
              <a:ln>
                <a:noFill/>
              </a:ln>
              <a:latin typeface="Lucida Console" panose="020B0609040504020204" pitchFamily="49" charset="0"/>
            </a:rPr>
            <a:t>didn’t work</a:t>
          </a:r>
          <a:endParaRPr lang="en-US" sz="1200" dirty="0">
            <a:ln>
              <a:noFill/>
            </a:ln>
            <a:latin typeface="Lucida Console" panose="020B0609040504020204" pitchFamily="49" charset="0"/>
          </a:endParaRPr>
        </a:p>
      </dgm:t>
    </dgm:pt>
    <dgm:pt modelId="{02466201-A47B-49D2-B575-DD2B65AC7710}" type="parTrans" cxnId="{1D2D67E3-88B0-4552-8889-D185196201A7}">
      <dgm:prSet/>
      <dgm:spPr/>
      <dgm:t>
        <a:bodyPr/>
        <a:lstStyle/>
        <a:p>
          <a:endParaRPr lang="en-US"/>
        </a:p>
      </dgm:t>
    </dgm:pt>
    <dgm:pt modelId="{6B33203B-C93B-4308-9DC2-4E12BBEAAAAD}" type="sibTrans" cxnId="{1D2D67E3-88B0-4552-8889-D185196201A7}">
      <dgm:prSet/>
      <dgm:spPr/>
      <dgm:t>
        <a:bodyPr/>
        <a:lstStyle/>
        <a:p>
          <a:endParaRPr lang="en-US"/>
        </a:p>
      </dgm:t>
    </dgm:pt>
    <dgm:pt modelId="{B7F403C2-E7CF-415D-A17A-E01F44BBC075}">
      <dgm:prSet phldrT="[Text]" custT="1"/>
      <dgm:spPr>
        <a:solidFill>
          <a:srgbClr val="F29000"/>
        </a:solidFill>
        <a:ln>
          <a:solidFill>
            <a:schemeClr val="bg1"/>
          </a:solidFill>
        </a:ln>
      </dgm:spPr>
      <dgm:t>
        <a:bodyPr/>
        <a:lstStyle/>
        <a:p>
          <a:r>
            <a:rPr lang="en-US" sz="1200" dirty="0" smtClean="0">
              <a:solidFill>
                <a:sysClr val="windowText" lastClr="000000"/>
              </a:solidFill>
              <a:latin typeface="Lucida Console" panose="020B0609040504020204" pitchFamily="49" charset="0"/>
            </a:rPr>
            <a:t>Why</a:t>
          </a:r>
          <a:endParaRPr lang="en-US" sz="1200" dirty="0">
            <a:solidFill>
              <a:sysClr val="windowText" lastClr="000000"/>
            </a:solidFill>
            <a:latin typeface="Lucida Console" panose="020B0609040504020204" pitchFamily="49" charset="0"/>
          </a:endParaRPr>
        </a:p>
      </dgm:t>
    </dgm:pt>
    <dgm:pt modelId="{668580F4-952A-4C94-9624-B88A99560B0A}" type="parTrans" cxnId="{5AEF1F8B-A9AC-4866-8D14-794546C3ED6E}">
      <dgm:prSet/>
      <dgm:spPr/>
      <dgm:t>
        <a:bodyPr/>
        <a:lstStyle/>
        <a:p>
          <a:endParaRPr lang="en-US"/>
        </a:p>
      </dgm:t>
    </dgm:pt>
    <dgm:pt modelId="{0ADECF78-3F95-4B47-BBC5-B51DF11038D2}" type="sibTrans" cxnId="{5AEF1F8B-A9AC-4866-8D14-794546C3ED6E}">
      <dgm:prSet/>
      <dgm:spPr/>
      <dgm:t>
        <a:bodyPr/>
        <a:lstStyle/>
        <a:p>
          <a:endParaRPr lang="en-US"/>
        </a:p>
      </dgm:t>
    </dgm:pt>
    <dgm:pt modelId="{BF64ED54-B4D3-476C-9EB8-A1B587690C14}">
      <dgm:prSet phldrT="[Text]" custT="1"/>
      <dgm:spPr>
        <a:ln>
          <a:solidFill>
            <a:schemeClr val="bg1"/>
          </a:solidFill>
        </a:ln>
      </dgm:spPr>
      <dgm:t>
        <a:bodyPr/>
        <a:lstStyle/>
        <a:p>
          <a:r>
            <a:rPr lang="en-US" sz="1200" dirty="0" smtClean="0">
              <a:ln>
                <a:noFill/>
              </a:ln>
              <a:latin typeface="Lucida Console" panose="020B0609040504020204" pitchFamily="49" charset="0"/>
            </a:rPr>
            <a:t>phone/alarm </a:t>
          </a:r>
          <a:r>
            <a:rPr lang="en-US" sz="1200" dirty="0" smtClean="0">
              <a:ln>
                <a:noFill/>
              </a:ln>
              <a:latin typeface="Lucida Console" panose="020B0609040504020204" pitchFamily="49" charset="0"/>
            </a:rPr>
            <a:t>battery died</a:t>
          </a:r>
          <a:endParaRPr lang="en-US" sz="1200" dirty="0">
            <a:ln>
              <a:noFill/>
            </a:ln>
            <a:latin typeface="Lucida Console" panose="020B0609040504020204" pitchFamily="49" charset="0"/>
          </a:endParaRPr>
        </a:p>
      </dgm:t>
    </dgm:pt>
    <dgm:pt modelId="{DC0B4722-C50A-4761-9F1D-63B5CCF2B3CB}" type="parTrans" cxnId="{9A704BED-1F84-43CE-A311-9FDCC404ABF5}">
      <dgm:prSet/>
      <dgm:spPr/>
      <dgm:t>
        <a:bodyPr/>
        <a:lstStyle/>
        <a:p>
          <a:endParaRPr lang="en-US"/>
        </a:p>
      </dgm:t>
    </dgm:pt>
    <dgm:pt modelId="{A9320A6E-08E6-4024-A709-9279C7944BB5}" type="sibTrans" cxnId="{9A704BED-1F84-43CE-A311-9FDCC404ABF5}">
      <dgm:prSet/>
      <dgm:spPr/>
      <dgm:t>
        <a:bodyPr/>
        <a:lstStyle/>
        <a:p>
          <a:endParaRPr lang="en-US"/>
        </a:p>
      </dgm:t>
    </dgm:pt>
    <dgm:pt modelId="{35AA0619-6EE8-42A5-A02F-5E62793984D8}">
      <dgm:prSet phldrT="[Text]" custT="1"/>
      <dgm:spPr>
        <a:solidFill>
          <a:srgbClr val="F29000"/>
        </a:solidFill>
        <a:ln>
          <a:solidFill>
            <a:schemeClr val="bg1"/>
          </a:solidFill>
        </a:ln>
      </dgm:spPr>
      <dgm:t>
        <a:bodyPr/>
        <a:lstStyle/>
        <a:p>
          <a:r>
            <a:rPr lang="en-US" sz="1200" dirty="0" smtClean="0">
              <a:solidFill>
                <a:sysClr val="windowText" lastClr="000000"/>
              </a:solidFill>
              <a:latin typeface="Lucida Console" panose="020B0609040504020204" pitchFamily="49" charset="0"/>
            </a:rPr>
            <a:t>Why</a:t>
          </a:r>
          <a:endParaRPr lang="en-US" sz="1200" dirty="0">
            <a:solidFill>
              <a:sysClr val="windowText" lastClr="000000"/>
            </a:solidFill>
            <a:latin typeface="Lucida Console" panose="020B0609040504020204" pitchFamily="49" charset="0"/>
          </a:endParaRPr>
        </a:p>
      </dgm:t>
    </dgm:pt>
    <dgm:pt modelId="{F812AFF1-BBF0-4933-98CC-EF1BDDEA50F3}" type="parTrans" cxnId="{F12F8BA6-4981-4BB4-81E4-8C11847A2F3D}">
      <dgm:prSet/>
      <dgm:spPr/>
      <dgm:t>
        <a:bodyPr/>
        <a:lstStyle/>
        <a:p>
          <a:endParaRPr lang="en-US"/>
        </a:p>
      </dgm:t>
    </dgm:pt>
    <dgm:pt modelId="{413BD314-245A-4C6D-83BA-9E4C67BEAE3F}" type="sibTrans" cxnId="{F12F8BA6-4981-4BB4-81E4-8C11847A2F3D}">
      <dgm:prSet/>
      <dgm:spPr/>
      <dgm:t>
        <a:bodyPr/>
        <a:lstStyle/>
        <a:p>
          <a:endParaRPr lang="en-US"/>
        </a:p>
      </dgm:t>
    </dgm:pt>
    <dgm:pt modelId="{0CC7D87A-AC6D-4E6F-941A-46468ECC4B18}">
      <dgm:prSet phldrT="[Text]" custT="1"/>
      <dgm:spPr>
        <a:ln>
          <a:solidFill>
            <a:schemeClr val="bg1"/>
          </a:solidFill>
        </a:ln>
      </dgm:spPr>
      <dgm:t>
        <a:bodyPr/>
        <a:lstStyle/>
        <a:p>
          <a:r>
            <a:rPr lang="en-US" sz="1200" dirty="0" smtClean="0">
              <a:ln>
                <a:noFill/>
              </a:ln>
              <a:latin typeface="Lucida Console" panose="020B0609040504020204" pitchFamily="49" charset="0"/>
            </a:rPr>
            <a:t>defective </a:t>
          </a:r>
          <a:r>
            <a:rPr lang="en-US" sz="1200" dirty="0" smtClean="0">
              <a:ln>
                <a:noFill/>
              </a:ln>
              <a:latin typeface="Lucida Console" panose="020B0609040504020204" pitchFamily="49" charset="0"/>
            </a:rPr>
            <a:t>Cable</a:t>
          </a:r>
          <a:endParaRPr lang="en-US" sz="1200" dirty="0">
            <a:ln>
              <a:noFill/>
            </a:ln>
            <a:latin typeface="Lucida Console" panose="020B0609040504020204" pitchFamily="49" charset="0"/>
          </a:endParaRPr>
        </a:p>
      </dgm:t>
    </dgm:pt>
    <dgm:pt modelId="{20EC54AA-EE6A-415D-82A2-1C572ED8F9A4}" type="parTrans" cxnId="{24CDD420-1CBC-479C-84A6-4051ED1F559E}">
      <dgm:prSet/>
      <dgm:spPr/>
      <dgm:t>
        <a:bodyPr/>
        <a:lstStyle/>
        <a:p>
          <a:endParaRPr lang="en-US"/>
        </a:p>
      </dgm:t>
    </dgm:pt>
    <dgm:pt modelId="{3E5E94CE-7FC9-478E-A637-255D9AD8C28B}" type="sibTrans" cxnId="{24CDD420-1CBC-479C-84A6-4051ED1F559E}">
      <dgm:prSet/>
      <dgm:spPr/>
      <dgm:t>
        <a:bodyPr/>
        <a:lstStyle/>
        <a:p>
          <a:endParaRPr lang="en-US"/>
        </a:p>
      </dgm:t>
    </dgm:pt>
    <dgm:pt modelId="{46679DF2-0F3D-4EF4-BEB8-43D5DCE455E2}" type="pres">
      <dgm:prSet presAssocID="{1E10ECEB-D3C1-4E3D-A956-92EE8BF3541F}" presName="linearFlow" presStyleCnt="0">
        <dgm:presLayoutVars>
          <dgm:dir/>
          <dgm:animLvl val="lvl"/>
          <dgm:resizeHandles val="exact"/>
        </dgm:presLayoutVars>
      </dgm:prSet>
      <dgm:spPr/>
      <dgm:t>
        <a:bodyPr/>
        <a:lstStyle/>
        <a:p>
          <a:endParaRPr lang="en-US"/>
        </a:p>
      </dgm:t>
    </dgm:pt>
    <dgm:pt modelId="{CD2803D7-B9DB-4D48-8977-1164F69FEC9A}" type="pres">
      <dgm:prSet presAssocID="{84BA520A-CFFE-4F9B-BE82-C3E8DCC2B54E}" presName="composite" presStyleCnt="0"/>
      <dgm:spPr/>
    </dgm:pt>
    <dgm:pt modelId="{C2611EBF-992E-4AE6-981A-FE4D730900AD}" type="pres">
      <dgm:prSet presAssocID="{84BA520A-CFFE-4F9B-BE82-C3E8DCC2B54E}" presName="parentText" presStyleLbl="alignNode1" presStyleIdx="0" presStyleCnt="6">
        <dgm:presLayoutVars>
          <dgm:chMax val="1"/>
          <dgm:bulletEnabled val="1"/>
        </dgm:presLayoutVars>
      </dgm:prSet>
      <dgm:spPr/>
      <dgm:t>
        <a:bodyPr/>
        <a:lstStyle/>
        <a:p>
          <a:endParaRPr lang="en-US"/>
        </a:p>
      </dgm:t>
    </dgm:pt>
    <dgm:pt modelId="{BA220E37-CE86-4A96-A6BA-0374D6AE3E68}" type="pres">
      <dgm:prSet presAssocID="{84BA520A-CFFE-4F9B-BE82-C3E8DCC2B54E}" presName="descendantText" presStyleLbl="alignAcc1" presStyleIdx="0" presStyleCnt="6" custLinFactNeighborY="5013">
        <dgm:presLayoutVars>
          <dgm:bulletEnabled val="1"/>
        </dgm:presLayoutVars>
      </dgm:prSet>
      <dgm:spPr/>
      <dgm:t>
        <a:bodyPr/>
        <a:lstStyle/>
        <a:p>
          <a:endParaRPr lang="en-US"/>
        </a:p>
      </dgm:t>
    </dgm:pt>
    <dgm:pt modelId="{256FB57B-54A6-4EB9-AF9C-0A98B09A58AE}" type="pres">
      <dgm:prSet presAssocID="{D2FF1FB5-D1C5-4D20-BEB0-7C1A61107572}" presName="sp" presStyleCnt="0"/>
      <dgm:spPr/>
    </dgm:pt>
    <dgm:pt modelId="{279BC8C7-8363-467E-8F9E-05DDBB5AA209}" type="pres">
      <dgm:prSet presAssocID="{D61ADEC7-B66F-4EB3-8166-5513DF9D0158}" presName="composite" presStyleCnt="0"/>
      <dgm:spPr/>
    </dgm:pt>
    <dgm:pt modelId="{D4BAC222-6A05-44E0-A0AF-0B0BBDBCFDD3}" type="pres">
      <dgm:prSet presAssocID="{D61ADEC7-B66F-4EB3-8166-5513DF9D0158}" presName="parentText" presStyleLbl="alignNode1" presStyleIdx="1" presStyleCnt="6">
        <dgm:presLayoutVars>
          <dgm:chMax val="1"/>
          <dgm:bulletEnabled val="1"/>
        </dgm:presLayoutVars>
      </dgm:prSet>
      <dgm:spPr/>
      <dgm:t>
        <a:bodyPr/>
        <a:lstStyle/>
        <a:p>
          <a:endParaRPr lang="en-US"/>
        </a:p>
      </dgm:t>
    </dgm:pt>
    <dgm:pt modelId="{AB16003F-0D2D-4B70-9C4F-824A5244569E}" type="pres">
      <dgm:prSet presAssocID="{D61ADEC7-B66F-4EB3-8166-5513DF9D0158}" presName="descendantText" presStyleLbl="alignAcc1" presStyleIdx="1" presStyleCnt="6" custLinFactNeighborY="5013">
        <dgm:presLayoutVars>
          <dgm:bulletEnabled val="1"/>
        </dgm:presLayoutVars>
      </dgm:prSet>
      <dgm:spPr/>
      <dgm:t>
        <a:bodyPr/>
        <a:lstStyle/>
        <a:p>
          <a:endParaRPr lang="en-US"/>
        </a:p>
      </dgm:t>
    </dgm:pt>
    <dgm:pt modelId="{AA809619-3DD6-4B62-98C0-033410E625BB}" type="pres">
      <dgm:prSet presAssocID="{E6F0D30E-1198-49B4-9F7D-A9608E019E3D}" presName="sp" presStyleCnt="0"/>
      <dgm:spPr/>
    </dgm:pt>
    <dgm:pt modelId="{2DD3C0FE-93AF-4B65-AB1C-5426776F94AA}" type="pres">
      <dgm:prSet presAssocID="{DB3CEE4D-F071-4165-9481-4CDB00BC8C92}" presName="composite" presStyleCnt="0"/>
      <dgm:spPr/>
    </dgm:pt>
    <dgm:pt modelId="{CC9CAC5E-CAB5-4AD7-AB78-DC99BE6D3AC4}" type="pres">
      <dgm:prSet presAssocID="{DB3CEE4D-F071-4165-9481-4CDB00BC8C92}" presName="parentText" presStyleLbl="alignNode1" presStyleIdx="2" presStyleCnt="6">
        <dgm:presLayoutVars>
          <dgm:chMax val="1"/>
          <dgm:bulletEnabled val="1"/>
        </dgm:presLayoutVars>
      </dgm:prSet>
      <dgm:spPr/>
      <dgm:t>
        <a:bodyPr/>
        <a:lstStyle/>
        <a:p>
          <a:endParaRPr lang="en-US"/>
        </a:p>
      </dgm:t>
    </dgm:pt>
    <dgm:pt modelId="{A8B5D04F-B224-475B-995B-129A267855DD}" type="pres">
      <dgm:prSet presAssocID="{DB3CEE4D-F071-4165-9481-4CDB00BC8C92}" presName="descendantText" presStyleLbl="alignAcc1" presStyleIdx="2" presStyleCnt="6" custLinFactNeighborY="5013">
        <dgm:presLayoutVars>
          <dgm:bulletEnabled val="1"/>
        </dgm:presLayoutVars>
      </dgm:prSet>
      <dgm:spPr/>
      <dgm:t>
        <a:bodyPr/>
        <a:lstStyle/>
        <a:p>
          <a:endParaRPr lang="en-US"/>
        </a:p>
      </dgm:t>
    </dgm:pt>
    <dgm:pt modelId="{F7486BEC-DCBE-4E5D-822F-B88AB1A308B3}" type="pres">
      <dgm:prSet presAssocID="{EBA6088D-FC9F-425A-8451-75DAF896CC88}" presName="sp" presStyleCnt="0"/>
      <dgm:spPr/>
    </dgm:pt>
    <dgm:pt modelId="{B5BDFFEE-2D3E-4666-9C31-DDBF7BB8C072}" type="pres">
      <dgm:prSet presAssocID="{62A83EA8-DB87-4B39-B184-8EB53D3B2325}" presName="composite" presStyleCnt="0"/>
      <dgm:spPr/>
    </dgm:pt>
    <dgm:pt modelId="{51FF06B6-43F8-46B4-B1FD-3DF51AC18D33}" type="pres">
      <dgm:prSet presAssocID="{62A83EA8-DB87-4B39-B184-8EB53D3B2325}" presName="parentText" presStyleLbl="alignNode1" presStyleIdx="3" presStyleCnt="6">
        <dgm:presLayoutVars>
          <dgm:chMax val="1"/>
          <dgm:bulletEnabled val="1"/>
        </dgm:presLayoutVars>
      </dgm:prSet>
      <dgm:spPr/>
      <dgm:t>
        <a:bodyPr/>
        <a:lstStyle/>
        <a:p>
          <a:endParaRPr lang="en-US"/>
        </a:p>
      </dgm:t>
    </dgm:pt>
    <dgm:pt modelId="{293F1910-BF4D-409D-B14B-1F686D2DDFB7}" type="pres">
      <dgm:prSet presAssocID="{62A83EA8-DB87-4B39-B184-8EB53D3B2325}" presName="descendantText" presStyleLbl="alignAcc1" presStyleIdx="3" presStyleCnt="6" custLinFactNeighborY="5013">
        <dgm:presLayoutVars>
          <dgm:bulletEnabled val="1"/>
        </dgm:presLayoutVars>
      </dgm:prSet>
      <dgm:spPr/>
      <dgm:t>
        <a:bodyPr/>
        <a:lstStyle/>
        <a:p>
          <a:endParaRPr lang="en-US"/>
        </a:p>
      </dgm:t>
    </dgm:pt>
    <dgm:pt modelId="{CE5BAEA1-4F03-4600-9349-2468B3A6C502}" type="pres">
      <dgm:prSet presAssocID="{1519A058-F18E-4501-8F71-3768B43E1927}" presName="sp" presStyleCnt="0"/>
      <dgm:spPr/>
    </dgm:pt>
    <dgm:pt modelId="{F99BB6AC-833A-4B94-8B2C-C7188B73C632}" type="pres">
      <dgm:prSet presAssocID="{B7F403C2-E7CF-415D-A17A-E01F44BBC075}" presName="composite" presStyleCnt="0"/>
      <dgm:spPr/>
    </dgm:pt>
    <dgm:pt modelId="{E6AEFC9D-E106-4BA9-ACCC-18E35D2E8993}" type="pres">
      <dgm:prSet presAssocID="{B7F403C2-E7CF-415D-A17A-E01F44BBC075}" presName="parentText" presStyleLbl="alignNode1" presStyleIdx="4" presStyleCnt="6">
        <dgm:presLayoutVars>
          <dgm:chMax val="1"/>
          <dgm:bulletEnabled val="1"/>
        </dgm:presLayoutVars>
      </dgm:prSet>
      <dgm:spPr/>
      <dgm:t>
        <a:bodyPr/>
        <a:lstStyle/>
        <a:p>
          <a:endParaRPr lang="en-US"/>
        </a:p>
      </dgm:t>
    </dgm:pt>
    <dgm:pt modelId="{F9E44FC9-3BFA-4537-8CCB-7EEC45A24379}" type="pres">
      <dgm:prSet presAssocID="{B7F403C2-E7CF-415D-A17A-E01F44BBC075}" presName="descendantText" presStyleLbl="alignAcc1" presStyleIdx="4" presStyleCnt="6" custLinFactNeighborY="5013">
        <dgm:presLayoutVars>
          <dgm:bulletEnabled val="1"/>
        </dgm:presLayoutVars>
      </dgm:prSet>
      <dgm:spPr/>
      <dgm:t>
        <a:bodyPr/>
        <a:lstStyle/>
        <a:p>
          <a:endParaRPr lang="en-US"/>
        </a:p>
      </dgm:t>
    </dgm:pt>
    <dgm:pt modelId="{CC30CBDC-AB69-4496-97AF-9522EE3D6310}" type="pres">
      <dgm:prSet presAssocID="{0ADECF78-3F95-4B47-BBC5-B51DF11038D2}" presName="sp" presStyleCnt="0"/>
      <dgm:spPr/>
    </dgm:pt>
    <dgm:pt modelId="{3A2E07F8-D6C3-41D2-8F0A-03CDBA84E4B3}" type="pres">
      <dgm:prSet presAssocID="{35AA0619-6EE8-42A5-A02F-5E62793984D8}" presName="composite" presStyleCnt="0"/>
      <dgm:spPr/>
    </dgm:pt>
    <dgm:pt modelId="{A80D2ED9-B9E3-4152-9294-4B4DA5BD09BA}" type="pres">
      <dgm:prSet presAssocID="{35AA0619-6EE8-42A5-A02F-5E62793984D8}" presName="parentText" presStyleLbl="alignNode1" presStyleIdx="5" presStyleCnt="6">
        <dgm:presLayoutVars>
          <dgm:chMax val="1"/>
          <dgm:bulletEnabled val="1"/>
        </dgm:presLayoutVars>
      </dgm:prSet>
      <dgm:spPr/>
      <dgm:t>
        <a:bodyPr/>
        <a:lstStyle/>
        <a:p>
          <a:endParaRPr lang="en-US"/>
        </a:p>
      </dgm:t>
    </dgm:pt>
    <dgm:pt modelId="{532F441F-1286-43F3-8A7C-26886E2D2AD3}" type="pres">
      <dgm:prSet presAssocID="{35AA0619-6EE8-42A5-A02F-5E62793984D8}" presName="descendantText" presStyleLbl="alignAcc1" presStyleIdx="5" presStyleCnt="6">
        <dgm:presLayoutVars>
          <dgm:bulletEnabled val="1"/>
        </dgm:presLayoutVars>
      </dgm:prSet>
      <dgm:spPr/>
      <dgm:t>
        <a:bodyPr/>
        <a:lstStyle/>
        <a:p>
          <a:endParaRPr lang="en-US"/>
        </a:p>
      </dgm:t>
    </dgm:pt>
  </dgm:ptLst>
  <dgm:cxnLst>
    <dgm:cxn modelId="{4401702E-726D-46B1-93C8-750FE6A3CF55}" type="presOf" srcId="{0CC7D87A-AC6D-4E6F-941A-46468ECC4B18}" destId="{532F441F-1286-43F3-8A7C-26886E2D2AD3}" srcOrd="0" destOrd="0" presId="urn:microsoft.com/office/officeart/2005/8/layout/chevron2"/>
    <dgm:cxn modelId="{545C3B3B-BFCE-4F65-95F5-22401F88057A}" type="presOf" srcId="{62A83EA8-DB87-4B39-B184-8EB53D3B2325}" destId="{51FF06B6-43F8-46B4-B1FD-3DF51AC18D33}" srcOrd="0" destOrd="0" presId="urn:microsoft.com/office/officeart/2005/8/layout/chevron2"/>
    <dgm:cxn modelId="{61168DFA-1B45-4355-97CF-70B675B2D16D}" srcId="{DB3CEE4D-F071-4165-9481-4CDB00BC8C92}" destId="{DB0FEED9-EA5B-4DBD-8762-1963ED6D72B1}" srcOrd="0" destOrd="0" parTransId="{D6A9B0A1-C524-4112-96CF-DF941CBB78D2}" sibTransId="{0BA6D9AD-087B-4D92-9E8F-2567B5F57F52}"/>
    <dgm:cxn modelId="{1D2D67E3-88B0-4552-8889-D185196201A7}" srcId="{62A83EA8-DB87-4B39-B184-8EB53D3B2325}" destId="{32836B43-592E-45D0-9373-619A7D442053}" srcOrd="0" destOrd="0" parTransId="{02466201-A47B-49D2-B575-DD2B65AC7710}" sibTransId="{6B33203B-C93B-4308-9DC2-4E12BBEAAAAD}"/>
    <dgm:cxn modelId="{E4CB73BF-CC73-4D77-ABF5-E945007DC370}" type="presOf" srcId="{84BA520A-CFFE-4F9B-BE82-C3E8DCC2B54E}" destId="{C2611EBF-992E-4AE6-981A-FE4D730900AD}" srcOrd="0" destOrd="0" presId="urn:microsoft.com/office/officeart/2005/8/layout/chevron2"/>
    <dgm:cxn modelId="{7B69E87E-E365-4291-91C7-14DABD906DD9}" type="presOf" srcId="{81CB7F12-40DA-44CB-AB29-B7A9E1A8F1B0}" destId="{AB16003F-0D2D-4B70-9C4F-824A5244569E}" srcOrd="0" destOrd="0" presId="urn:microsoft.com/office/officeart/2005/8/layout/chevron2"/>
    <dgm:cxn modelId="{1DBA33C4-C247-4044-BEE4-6146EF135B53}" srcId="{1E10ECEB-D3C1-4E3D-A956-92EE8BF3541F}" destId="{D61ADEC7-B66F-4EB3-8166-5513DF9D0158}" srcOrd="1" destOrd="0" parTransId="{7A704DDE-3EA5-498E-99C4-2974C0DFDC56}" sibTransId="{E6F0D30E-1198-49B4-9F7D-A9608E019E3D}"/>
    <dgm:cxn modelId="{DBDA1948-BB43-447A-8D4D-0DE9A087A4BD}" type="presOf" srcId="{BF64ED54-B4D3-476C-9EB8-A1B587690C14}" destId="{F9E44FC9-3BFA-4537-8CCB-7EEC45A24379}" srcOrd="0" destOrd="0" presId="urn:microsoft.com/office/officeart/2005/8/layout/chevron2"/>
    <dgm:cxn modelId="{9A5C4E18-77F9-4392-8B3F-41053C01DA62}" srcId="{1E10ECEB-D3C1-4E3D-A956-92EE8BF3541F}" destId="{DB3CEE4D-F071-4165-9481-4CDB00BC8C92}" srcOrd="2" destOrd="0" parTransId="{E14C6AEC-C267-47C2-8CEE-F676CE1BFEB0}" sibTransId="{EBA6088D-FC9F-425A-8451-75DAF896CC88}"/>
    <dgm:cxn modelId="{5670DDF5-1093-4604-80DF-B49AB76A6BA4}" type="presOf" srcId="{35AA0619-6EE8-42A5-A02F-5E62793984D8}" destId="{A80D2ED9-B9E3-4152-9294-4B4DA5BD09BA}" srcOrd="0" destOrd="0" presId="urn:microsoft.com/office/officeart/2005/8/layout/chevron2"/>
    <dgm:cxn modelId="{00526A74-165C-48DB-8E62-16A482DC2E4A}" type="presOf" srcId="{32836B43-592E-45D0-9373-619A7D442053}" destId="{293F1910-BF4D-409D-B14B-1F686D2DDFB7}" srcOrd="0" destOrd="0" presId="urn:microsoft.com/office/officeart/2005/8/layout/chevron2"/>
    <dgm:cxn modelId="{9A704BED-1F84-43CE-A311-9FDCC404ABF5}" srcId="{B7F403C2-E7CF-415D-A17A-E01F44BBC075}" destId="{BF64ED54-B4D3-476C-9EB8-A1B587690C14}" srcOrd="0" destOrd="0" parTransId="{DC0B4722-C50A-4761-9F1D-63B5CCF2B3CB}" sibTransId="{A9320A6E-08E6-4024-A709-9279C7944BB5}"/>
    <dgm:cxn modelId="{7E4C8C63-1F06-4638-99DE-9BFA56AF75DF}" srcId="{84BA520A-CFFE-4F9B-BE82-C3E8DCC2B54E}" destId="{26306207-9935-4106-8AA6-FEAF9E79D91D}" srcOrd="0" destOrd="0" parTransId="{DB82C814-8A07-4D14-8F35-1D5F549CEFE5}" sibTransId="{B14915F9-63A5-4B91-A556-34DABA874298}"/>
    <dgm:cxn modelId="{5AEF1F8B-A9AC-4866-8D14-794546C3ED6E}" srcId="{1E10ECEB-D3C1-4E3D-A956-92EE8BF3541F}" destId="{B7F403C2-E7CF-415D-A17A-E01F44BBC075}" srcOrd="4" destOrd="0" parTransId="{668580F4-952A-4C94-9624-B88A99560B0A}" sibTransId="{0ADECF78-3F95-4B47-BBC5-B51DF11038D2}"/>
    <dgm:cxn modelId="{C47345B9-B629-4466-B797-FDEFF557E906}" type="presOf" srcId="{D61ADEC7-B66F-4EB3-8166-5513DF9D0158}" destId="{D4BAC222-6A05-44E0-A0AF-0B0BBDBCFDD3}" srcOrd="0" destOrd="0" presId="urn:microsoft.com/office/officeart/2005/8/layout/chevron2"/>
    <dgm:cxn modelId="{F12F8BA6-4981-4BB4-81E4-8C11847A2F3D}" srcId="{1E10ECEB-D3C1-4E3D-A956-92EE8BF3541F}" destId="{35AA0619-6EE8-42A5-A02F-5E62793984D8}" srcOrd="5" destOrd="0" parTransId="{F812AFF1-BBF0-4933-98CC-EF1BDDEA50F3}" sibTransId="{413BD314-245A-4C6D-83BA-9E4C67BEAE3F}"/>
    <dgm:cxn modelId="{5DFCFAF2-A4BA-497F-9569-629DD0D346FE}" type="presOf" srcId="{26306207-9935-4106-8AA6-FEAF9E79D91D}" destId="{BA220E37-CE86-4A96-A6BA-0374D6AE3E68}" srcOrd="0" destOrd="0" presId="urn:microsoft.com/office/officeart/2005/8/layout/chevron2"/>
    <dgm:cxn modelId="{FEDFBF84-AF15-41FD-8547-E3158B381C4C}" type="presOf" srcId="{B7F403C2-E7CF-415D-A17A-E01F44BBC075}" destId="{E6AEFC9D-E106-4BA9-ACCC-18E35D2E8993}" srcOrd="0" destOrd="0" presId="urn:microsoft.com/office/officeart/2005/8/layout/chevron2"/>
    <dgm:cxn modelId="{C951EEC3-DCAB-4100-B73C-809ED98AF842}" srcId="{1E10ECEB-D3C1-4E3D-A956-92EE8BF3541F}" destId="{84BA520A-CFFE-4F9B-BE82-C3E8DCC2B54E}" srcOrd="0" destOrd="0" parTransId="{F017636D-F118-489F-BFDA-F9456470D50A}" sibTransId="{D2FF1FB5-D1C5-4D20-BEB0-7C1A61107572}"/>
    <dgm:cxn modelId="{7F78CD2C-CE06-458B-AFA1-393673948AC1}" srcId="{1E10ECEB-D3C1-4E3D-A956-92EE8BF3541F}" destId="{62A83EA8-DB87-4B39-B184-8EB53D3B2325}" srcOrd="3" destOrd="0" parTransId="{C3730743-6206-458A-928F-3D78CB36B01F}" sibTransId="{1519A058-F18E-4501-8F71-3768B43E1927}"/>
    <dgm:cxn modelId="{D95583F6-01C0-4369-B57E-AED6695B4519}" type="presOf" srcId="{DB3CEE4D-F071-4165-9481-4CDB00BC8C92}" destId="{CC9CAC5E-CAB5-4AD7-AB78-DC99BE6D3AC4}" srcOrd="0" destOrd="0" presId="urn:microsoft.com/office/officeart/2005/8/layout/chevron2"/>
    <dgm:cxn modelId="{1C6DEED8-AD4B-4632-8D10-BDD99A938F3D}" type="presOf" srcId="{DB0FEED9-EA5B-4DBD-8762-1963ED6D72B1}" destId="{A8B5D04F-B224-475B-995B-129A267855DD}" srcOrd="0" destOrd="0" presId="urn:microsoft.com/office/officeart/2005/8/layout/chevron2"/>
    <dgm:cxn modelId="{CD8BE613-7389-438A-A2CD-9FDD564DF2EB}" type="presOf" srcId="{1E10ECEB-D3C1-4E3D-A956-92EE8BF3541F}" destId="{46679DF2-0F3D-4EF4-BEB8-43D5DCE455E2}" srcOrd="0" destOrd="0" presId="urn:microsoft.com/office/officeart/2005/8/layout/chevron2"/>
    <dgm:cxn modelId="{24CDD420-1CBC-479C-84A6-4051ED1F559E}" srcId="{35AA0619-6EE8-42A5-A02F-5E62793984D8}" destId="{0CC7D87A-AC6D-4E6F-941A-46468ECC4B18}" srcOrd="0" destOrd="0" parTransId="{20EC54AA-EE6A-415D-82A2-1C572ED8F9A4}" sibTransId="{3E5E94CE-7FC9-478E-A637-255D9AD8C28B}"/>
    <dgm:cxn modelId="{3411E7CD-818A-4036-BCF2-AA7B0F6C0F35}" srcId="{D61ADEC7-B66F-4EB3-8166-5513DF9D0158}" destId="{81CB7F12-40DA-44CB-AB29-B7A9E1A8F1B0}" srcOrd="0" destOrd="0" parTransId="{F6693DCC-0DA8-4E0E-9E0C-344944CFF77B}" sibTransId="{553A25BA-3273-46F7-BC63-B52A09BEA409}"/>
    <dgm:cxn modelId="{F698B402-96AC-472D-A549-40ED4FD6AFFD}" type="presParOf" srcId="{46679DF2-0F3D-4EF4-BEB8-43D5DCE455E2}" destId="{CD2803D7-B9DB-4D48-8977-1164F69FEC9A}" srcOrd="0" destOrd="0" presId="urn:microsoft.com/office/officeart/2005/8/layout/chevron2"/>
    <dgm:cxn modelId="{39BA06E1-E108-4903-8C0C-FC054F0CCBC0}" type="presParOf" srcId="{CD2803D7-B9DB-4D48-8977-1164F69FEC9A}" destId="{C2611EBF-992E-4AE6-981A-FE4D730900AD}" srcOrd="0" destOrd="0" presId="urn:microsoft.com/office/officeart/2005/8/layout/chevron2"/>
    <dgm:cxn modelId="{7E941203-1D07-4926-B945-F5D775FE4CF0}" type="presParOf" srcId="{CD2803D7-B9DB-4D48-8977-1164F69FEC9A}" destId="{BA220E37-CE86-4A96-A6BA-0374D6AE3E68}" srcOrd="1" destOrd="0" presId="urn:microsoft.com/office/officeart/2005/8/layout/chevron2"/>
    <dgm:cxn modelId="{570AF445-F673-4D5D-9E15-55D5D2D8658E}" type="presParOf" srcId="{46679DF2-0F3D-4EF4-BEB8-43D5DCE455E2}" destId="{256FB57B-54A6-4EB9-AF9C-0A98B09A58AE}" srcOrd="1" destOrd="0" presId="urn:microsoft.com/office/officeart/2005/8/layout/chevron2"/>
    <dgm:cxn modelId="{9E4193EC-C3FC-40F2-9743-787F675B887E}" type="presParOf" srcId="{46679DF2-0F3D-4EF4-BEB8-43D5DCE455E2}" destId="{279BC8C7-8363-467E-8F9E-05DDBB5AA209}" srcOrd="2" destOrd="0" presId="urn:microsoft.com/office/officeart/2005/8/layout/chevron2"/>
    <dgm:cxn modelId="{6F8F7814-2B9A-4AB7-B08B-C315B8DFAEDC}" type="presParOf" srcId="{279BC8C7-8363-467E-8F9E-05DDBB5AA209}" destId="{D4BAC222-6A05-44E0-A0AF-0B0BBDBCFDD3}" srcOrd="0" destOrd="0" presId="urn:microsoft.com/office/officeart/2005/8/layout/chevron2"/>
    <dgm:cxn modelId="{AF05BEB9-573A-4A04-947A-A823D49A47A2}" type="presParOf" srcId="{279BC8C7-8363-467E-8F9E-05DDBB5AA209}" destId="{AB16003F-0D2D-4B70-9C4F-824A5244569E}" srcOrd="1" destOrd="0" presId="urn:microsoft.com/office/officeart/2005/8/layout/chevron2"/>
    <dgm:cxn modelId="{8BFFFB08-EC34-4758-80E1-D2815FF4C00E}" type="presParOf" srcId="{46679DF2-0F3D-4EF4-BEB8-43D5DCE455E2}" destId="{AA809619-3DD6-4B62-98C0-033410E625BB}" srcOrd="3" destOrd="0" presId="urn:microsoft.com/office/officeart/2005/8/layout/chevron2"/>
    <dgm:cxn modelId="{2A622D46-49CD-4A04-AE10-4FEAD9B2EA0E}" type="presParOf" srcId="{46679DF2-0F3D-4EF4-BEB8-43D5DCE455E2}" destId="{2DD3C0FE-93AF-4B65-AB1C-5426776F94AA}" srcOrd="4" destOrd="0" presId="urn:microsoft.com/office/officeart/2005/8/layout/chevron2"/>
    <dgm:cxn modelId="{C6E74BDF-8359-49C3-B01A-5926E987F426}" type="presParOf" srcId="{2DD3C0FE-93AF-4B65-AB1C-5426776F94AA}" destId="{CC9CAC5E-CAB5-4AD7-AB78-DC99BE6D3AC4}" srcOrd="0" destOrd="0" presId="urn:microsoft.com/office/officeart/2005/8/layout/chevron2"/>
    <dgm:cxn modelId="{48164A45-DCD2-442E-84F5-5D1D87369CF0}" type="presParOf" srcId="{2DD3C0FE-93AF-4B65-AB1C-5426776F94AA}" destId="{A8B5D04F-B224-475B-995B-129A267855DD}" srcOrd="1" destOrd="0" presId="urn:microsoft.com/office/officeart/2005/8/layout/chevron2"/>
    <dgm:cxn modelId="{34BFA914-698F-432F-A898-7D2758BD729F}" type="presParOf" srcId="{46679DF2-0F3D-4EF4-BEB8-43D5DCE455E2}" destId="{F7486BEC-DCBE-4E5D-822F-B88AB1A308B3}" srcOrd="5" destOrd="0" presId="urn:microsoft.com/office/officeart/2005/8/layout/chevron2"/>
    <dgm:cxn modelId="{7EA8F5D0-2265-4E4C-B5D9-CE7A5326F06D}" type="presParOf" srcId="{46679DF2-0F3D-4EF4-BEB8-43D5DCE455E2}" destId="{B5BDFFEE-2D3E-4666-9C31-DDBF7BB8C072}" srcOrd="6" destOrd="0" presId="urn:microsoft.com/office/officeart/2005/8/layout/chevron2"/>
    <dgm:cxn modelId="{87717FD8-239B-4E61-A0DD-95553BFFD2E1}" type="presParOf" srcId="{B5BDFFEE-2D3E-4666-9C31-DDBF7BB8C072}" destId="{51FF06B6-43F8-46B4-B1FD-3DF51AC18D33}" srcOrd="0" destOrd="0" presId="urn:microsoft.com/office/officeart/2005/8/layout/chevron2"/>
    <dgm:cxn modelId="{5055711A-5AC9-4D28-9163-D7EEF9B0CE22}" type="presParOf" srcId="{B5BDFFEE-2D3E-4666-9C31-DDBF7BB8C072}" destId="{293F1910-BF4D-409D-B14B-1F686D2DDFB7}" srcOrd="1" destOrd="0" presId="urn:microsoft.com/office/officeart/2005/8/layout/chevron2"/>
    <dgm:cxn modelId="{F696AA90-9482-4D55-94B3-1089D7852C9C}" type="presParOf" srcId="{46679DF2-0F3D-4EF4-BEB8-43D5DCE455E2}" destId="{CE5BAEA1-4F03-4600-9349-2468B3A6C502}" srcOrd="7" destOrd="0" presId="urn:microsoft.com/office/officeart/2005/8/layout/chevron2"/>
    <dgm:cxn modelId="{8B13E4D4-1F58-452F-8E67-1C530CA554BD}" type="presParOf" srcId="{46679DF2-0F3D-4EF4-BEB8-43D5DCE455E2}" destId="{F99BB6AC-833A-4B94-8B2C-C7188B73C632}" srcOrd="8" destOrd="0" presId="urn:microsoft.com/office/officeart/2005/8/layout/chevron2"/>
    <dgm:cxn modelId="{CE65A228-049F-4206-BF70-F7716EEE9426}" type="presParOf" srcId="{F99BB6AC-833A-4B94-8B2C-C7188B73C632}" destId="{E6AEFC9D-E106-4BA9-ACCC-18E35D2E8993}" srcOrd="0" destOrd="0" presId="urn:microsoft.com/office/officeart/2005/8/layout/chevron2"/>
    <dgm:cxn modelId="{F24E73E7-938C-474F-AF94-0CA7B0A3350B}" type="presParOf" srcId="{F99BB6AC-833A-4B94-8B2C-C7188B73C632}" destId="{F9E44FC9-3BFA-4537-8CCB-7EEC45A24379}" srcOrd="1" destOrd="0" presId="urn:microsoft.com/office/officeart/2005/8/layout/chevron2"/>
    <dgm:cxn modelId="{AFB20234-3A3A-47FB-869A-AFA61F323C23}" type="presParOf" srcId="{46679DF2-0F3D-4EF4-BEB8-43D5DCE455E2}" destId="{CC30CBDC-AB69-4496-97AF-9522EE3D6310}" srcOrd="9" destOrd="0" presId="urn:microsoft.com/office/officeart/2005/8/layout/chevron2"/>
    <dgm:cxn modelId="{25B9B114-F6CC-43EB-B50A-C0DF26777507}" type="presParOf" srcId="{46679DF2-0F3D-4EF4-BEB8-43D5DCE455E2}" destId="{3A2E07F8-D6C3-41D2-8F0A-03CDBA84E4B3}" srcOrd="10" destOrd="0" presId="urn:microsoft.com/office/officeart/2005/8/layout/chevron2"/>
    <dgm:cxn modelId="{5E6C6B70-02B9-4152-89E2-67B9644D1F88}" type="presParOf" srcId="{3A2E07F8-D6C3-41D2-8F0A-03CDBA84E4B3}" destId="{A80D2ED9-B9E3-4152-9294-4B4DA5BD09BA}" srcOrd="0" destOrd="0" presId="urn:microsoft.com/office/officeart/2005/8/layout/chevron2"/>
    <dgm:cxn modelId="{55943FF8-7F4A-4096-B7BD-2F838415DC6B}" type="presParOf" srcId="{3A2E07F8-D6C3-41D2-8F0A-03CDBA84E4B3}" destId="{532F441F-1286-43F3-8A7C-26886E2D2A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11EBF-992E-4AE6-981A-FE4D730900AD}">
      <dsp:nvSpPr>
        <dsp:cNvPr id="0" name=""/>
        <dsp:cNvSpPr/>
      </dsp:nvSpPr>
      <dsp:spPr>
        <a:xfrm rot="5400000">
          <a:off x="-85574" y="85739"/>
          <a:ext cx="570495" cy="399346"/>
        </a:xfrm>
        <a:prstGeom prst="chevron">
          <a:avLst/>
        </a:prstGeom>
        <a:solidFill>
          <a:srgbClr val="F29000"/>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solidFill>
                <a:sysClr val="windowText" lastClr="000000"/>
              </a:solidFill>
              <a:latin typeface="Lucida Console" panose="020B0609040504020204" pitchFamily="49" charset="0"/>
            </a:rPr>
            <a:t>prob</a:t>
          </a:r>
          <a:endParaRPr lang="en-US" sz="1200" kern="1200" dirty="0">
            <a:solidFill>
              <a:sysClr val="windowText" lastClr="000000"/>
            </a:solidFill>
            <a:latin typeface="Lucida Console" panose="020B0609040504020204" pitchFamily="49" charset="0"/>
          </a:endParaRPr>
        </a:p>
      </dsp:txBody>
      <dsp:txXfrm rot="-5400000">
        <a:off x="1" y="199837"/>
        <a:ext cx="399346" cy="171149"/>
      </dsp:txXfrm>
    </dsp:sp>
    <dsp:sp modelId="{BA220E37-CE86-4A96-A6BA-0374D6AE3E68}">
      <dsp:nvSpPr>
        <dsp:cNvPr id="0" name=""/>
        <dsp:cNvSpPr/>
      </dsp:nvSpPr>
      <dsp:spPr>
        <a:xfrm rot="5400000">
          <a:off x="2224062" y="-1805961"/>
          <a:ext cx="370822" cy="4020253"/>
        </a:xfrm>
        <a:prstGeom prst="round2SameRect">
          <a:avLst/>
        </a:prstGeom>
        <a:solidFill>
          <a:schemeClr val="lt1">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n>
                <a:noFill/>
              </a:ln>
              <a:latin typeface="Lucida Console" panose="020B0609040504020204" pitchFamily="49" charset="0"/>
            </a:rPr>
            <a:t>got </a:t>
          </a:r>
          <a:r>
            <a:rPr lang="en-US" sz="1200" kern="1200" dirty="0" smtClean="0">
              <a:ln>
                <a:noFill/>
              </a:ln>
              <a:latin typeface="Lucida Console" panose="020B0609040504020204" pitchFamily="49" charset="0"/>
            </a:rPr>
            <a:t>a speeding ticket</a:t>
          </a:r>
          <a:endParaRPr lang="en-US" sz="1200" kern="1200" dirty="0">
            <a:ln>
              <a:noFill/>
            </a:ln>
            <a:latin typeface="Lucida Console" panose="020B0609040504020204" pitchFamily="49" charset="0"/>
          </a:endParaRPr>
        </a:p>
      </dsp:txBody>
      <dsp:txXfrm rot="-5400000">
        <a:off x="399347" y="36856"/>
        <a:ext cx="4002151" cy="334618"/>
      </dsp:txXfrm>
    </dsp:sp>
    <dsp:sp modelId="{D4BAC222-6A05-44E0-A0AF-0B0BBDBCFDD3}">
      <dsp:nvSpPr>
        <dsp:cNvPr id="0" name=""/>
        <dsp:cNvSpPr/>
      </dsp:nvSpPr>
      <dsp:spPr>
        <a:xfrm rot="5400000">
          <a:off x="-85574" y="550694"/>
          <a:ext cx="570495" cy="399346"/>
        </a:xfrm>
        <a:prstGeom prst="chevron">
          <a:avLst/>
        </a:prstGeom>
        <a:solidFill>
          <a:srgbClr val="F29000"/>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ysClr val="windowText" lastClr="000000"/>
              </a:solidFill>
              <a:latin typeface="Lucida Console" panose="020B0609040504020204" pitchFamily="49" charset="0"/>
            </a:rPr>
            <a:t>Why</a:t>
          </a:r>
          <a:endParaRPr lang="en-US" sz="1200" kern="1200" dirty="0">
            <a:solidFill>
              <a:sysClr val="windowText" lastClr="000000"/>
            </a:solidFill>
            <a:latin typeface="Lucida Console" panose="020B0609040504020204" pitchFamily="49" charset="0"/>
          </a:endParaRPr>
        </a:p>
      </dsp:txBody>
      <dsp:txXfrm rot="-5400000">
        <a:off x="1" y="664792"/>
        <a:ext cx="399346" cy="171149"/>
      </dsp:txXfrm>
    </dsp:sp>
    <dsp:sp modelId="{AB16003F-0D2D-4B70-9C4F-824A5244569E}">
      <dsp:nvSpPr>
        <dsp:cNvPr id="0" name=""/>
        <dsp:cNvSpPr/>
      </dsp:nvSpPr>
      <dsp:spPr>
        <a:xfrm rot="5400000">
          <a:off x="2224062" y="-1341006"/>
          <a:ext cx="370822" cy="4020253"/>
        </a:xfrm>
        <a:prstGeom prst="round2SameRect">
          <a:avLst/>
        </a:prstGeom>
        <a:solidFill>
          <a:schemeClr val="lt1">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n>
                <a:noFill/>
              </a:ln>
              <a:latin typeface="Lucida Console" panose="020B0609040504020204" pitchFamily="49" charset="0"/>
            </a:rPr>
            <a:t>left home late</a:t>
          </a:r>
          <a:endParaRPr lang="en-US" sz="1200" kern="1200" dirty="0">
            <a:ln>
              <a:noFill/>
            </a:ln>
            <a:latin typeface="Lucida Console" panose="020B0609040504020204" pitchFamily="49" charset="0"/>
          </a:endParaRPr>
        </a:p>
      </dsp:txBody>
      <dsp:txXfrm rot="-5400000">
        <a:off x="399347" y="501811"/>
        <a:ext cx="4002151" cy="334618"/>
      </dsp:txXfrm>
    </dsp:sp>
    <dsp:sp modelId="{CC9CAC5E-CAB5-4AD7-AB78-DC99BE6D3AC4}">
      <dsp:nvSpPr>
        <dsp:cNvPr id="0" name=""/>
        <dsp:cNvSpPr/>
      </dsp:nvSpPr>
      <dsp:spPr>
        <a:xfrm rot="5400000">
          <a:off x="-85574" y="1015649"/>
          <a:ext cx="570495" cy="399346"/>
        </a:xfrm>
        <a:prstGeom prst="chevron">
          <a:avLst/>
        </a:prstGeom>
        <a:solidFill>
          <a:srgbClr val="F29000"/>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ysClr val="windowText" lastClr="000000"/>
              </a:solidFill>
              <a:latin typeface="Lucida Console" panose="020B0609040504020204" pitchFamily="49" charset="0"/>
            </a:rPr>
            <a:t>Why</a:t>
          </a:r>
          <a:endParaRPr lang="en-US" sz="1200" kern="1200" dirty="0">
            <a:solidFill>
              <a:sysClr val="windowText" lastClr="000000"/>
            </a:solidFill>
            <a:latin typeface="Lucida Console" panose="020B0609040504020204" pitchFamily="49" charset="0"/>
          </a:endParaRPr>
        </a:p>
      </dsp:txBody>
      <dsp:txXfrm rot="-5400000">
        <a:off x="1" y="1129747"/>
        <a:ext cx="399346" cy="171149"/>
      </dsp:txXfrm>
    </dsp:sp>
    <dsp:sp modelId="{A8B5D04F-B224-475B-995B-129A267855DD}">
      <dsp:nvSpPr>
        <dsp:cNvPr id="0" name=""/>
        <dsp:cNvSpPr/>
      </dsp:nvSpPr>
      <dsp:spPr>
        <a:xfrm rot="5400000">
          <a:off x="2224062" y="-876051"/>
          <a:ext cx="370822" cy="4020253"/>
        </a:xfrm>
        <a:prstGeom prst="round2SameRect">
          <a:avLst/>
        </a:prstGeom>
        <a:solidFill>
          <a:schemeClr val="lt1">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n>
                <a:noFill/>
              </a:ln>
              <a:latin typeface="Lucida Console" panose="020B0609040504020204" pitchFamily="49" charset="0"/>
            </a:rPr>
            <a:t>woke </a:t>
          </a:r>
          <a:r>
            <a:rPr lang="en-US" sz="1200" kern="1200" dirty="0" smtClean="0">
              <a:ln>
                <a:noFill/>
              </a:ln>
              <a:latin typeface="Lucida Console" panose="020B0609040504020204" pitchFamily="49" charset="0"/>
            </a:rPr>
            <a:t>up late</a:t>
          </a:r>
          <a:endParaRPr lang="en-US" sz="1200" kern="1200" dirty="0">
            <a:ln>
              <a:noFill/>
            </a:ln>
            <a:latin typeface="Lucida Console" panose="020B0609040504020204" pitchFamily="49" charset="0"/>
          </a:endParaRPr>
        </a:p>
      </dsp:txBody>
      <dsp:txXfrm rot="-5400000">
        <a:off x="399347" y="966766"/>
        <a:ext cx="4002151" cy="334618"/>
      </dsp:txXfrm>
    </dsp:sp>
    <dsp:sp modelId="{51FF06B6-43F8-46B4-B1FD-3DF51AC18D33}">
      <dsp:nvSpPr>
        <dsp:cNvPr id="0" name=""/>
        <dsp:cNvSpPr/>
      </dsp:nvSpPr>
      <dsp:spPr>
        <a:xfrm rot="5400000">
          <a:off x="-85574" y="1480604"/>
          <a:ext cx="570495" cy="399346"/>
        </a:xfrm>
        <a:prstGeom prst="chevron">
          <a:avLst/>
        </a:prstGeom>
        <a:solidFill>
          <a:srgbClr val="F29000"/>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ysClr val="windowText" lastClr="000000"/>
              </a:solidFill>
              <a:latin typeface="Lucida Console" panose="020B0609040504020204" pitchFamily="49" charset="0"/>
            </a:rPr>
            <a:t>Why</a:t>
          </a:r>
          <a:endParaRPr lang="en-US" sz="1200" kern="1200" dirty="0">
            <a:solidFill>
              <a:sysClr val="windowText" lastClr="000000"/>
            </a:solidFill>
            <a:latin typeface="Lucida Console" panose="020B0609040504020204" pitchFamily="49" charset="0"/>
          </a:endParaRPr>
        </a:p>
      </dsp:txBody>
      <dsp:txXfrm rot="-5400000">
        <a:off x="1" y="1594702"/>
        <a:ext cx="399346" cy="171149"/>
      </dsp:txXfrm>
    </dsp:sp>
    <dsp:sp modelId="{293F1910-BF4D-409D-B14B-1F686D2DDFB7}">
      <dsp:nvSpPr>
        <dsp:cNvPr id="0" name=""/>
        <dsp:cNvSpPr/>
      </dsp:nvSpPr>
      <dsp:spPr>
        <a:xfrm rot="5400000">
          <a:off x="2224062" y="-411096"/>
          <a:ext cx="370822" cy="4020253"/>
        </a:xfrm>
        <a:prstGeom prst="round2SameRect">
          <a:avLst/>
        </a:prstGeom>
        <a:solidFill>
          <a:schemeClr val="lt1">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n>
                <a:noFill/>
              </a:ln>
              <a:latin typeface="Lucida Console" panose="020B0609040504020204" pitchFamily="49" charset="0"/>
            </a:rPr>
            <a:t>alarm </a:t>
          </a:r>
          <a:r>
            <a:rPr lang="en-US" sz="1200" kern="1200" dirty="0" smtClean="0">
              <a:ln>
                <a:noFill/>
              </a:ln>
              <a:latin typeface="Lucida Console" panose="020B0609040504020204" pitchFamily="49" charset="0"/>
            </a:rPr>
            <a:t>didn’t work</a:t>
          </a:r>
          <a:endParaRPr lang="en-US" sz="1200" kern="1200" dirty="0">
            <a:ln>
              <a:noFill/>
            </a:ln>
            <a:latin typeface="Lucida Console" panose="020B0609040504020204" pitchFamily="49" charset="0"/>
          </a:endParaRPr>
        </a:p>
      </dsp:txBody>
      <dsp:txXfrm rot="-5400000">
        <a:off x="399347" y="1431721"/>
        <a:ext cx="4002151" cy="334618"/>
      </dsp:txXfrm>
    </dsp:sp>
    <dsp:sp modelId="{E6AEFC9D-E106-4BA9-ACCC-18E35D2E8993}">
      <dsp:nvSpPr>
        <dsp:cNvPr id="0" name=""/>
        <dsp:cNvSpPr/>
      </dsp:nvSpPr>
      <dsp:spPr>
        <a:xfrm rot="5400000">
          <a:off x="-85574" y="1945559"/>
          <a:ext cx="570495" cy="399346"/>
        </a:xfrm>
        <a:prstGeom prst="chevron">
          <a:avLst/>
        </a:prstGeom>
        <a:solidFill>
          <a:srgbClr val="F29000"/>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ysClr val="windowText" lastClr="000000"/>
              </a:solidFill>
              <a:latin typeface="Lucida Console" panose="020B0609040504020204" pitchFamily="49" charset="0"/>
            </a:rPr>
            <a:t>Why</a:t>
          </a:r>
          <a:endParaRPr lang="en-US" sz="1200" kern="1200" dirty="0">
            <a:solidFill>
              <a:sysClr val="windowText" lastClr="000000"/>
            </a:solidFill>
            <a:latin typeface="Lucida Console" panose="020B0609040504020204" pitchFamily="49" charset="0"/>
          </a:endParaRPr>
        </a:p>
      </dsp:txBody>
      <dsp:txXfrm rot="-5400000">
        <a:off x="1" y="2059657"/>
        <a:ext cx="399346" cy="171149"/>
      </dsp:txXfrm>
    </dsp:sp>
    <dsp:sp modelId="{F9E44FC9-3BFA-4537-8CCB-7EEC45A24379}">
      <dsp:nvSpPr>
        <dsp:cNvPr id="0" name=""/>
        <dsp:cNvSpPr/>
      </dsp:nvSpPr>
      <dsp:spPr>
        <a:xfrm rot="5400000">
          <a:off x="2224062" y="53858"/>
          <a:ext cx="370822" cy="4020253"/>
        </a:xfrm>
        <a:prstGeom prst="round2SameRect">
          <a:avLst/>
        </a:prstGeom>
        <a:solidFill>
          <a:schemeClr val="lt1">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n>
                <a:noFill/>
              </a:ln>
              <a:latin typeface="Lucida Console" panose="020B0609040504020204" pitchFamily="49" charset="0"/>
            </a:rPr>
            <a:t>phone/alarm </a:t>
          </a:r>
          <a:r>
            <a:rPr lang="en-US" sz="1200" kern="1200" dirty="0" smtClean="0">
              <a:ln>
                <a:noFill/>
              </a:ln>
              <a:latin typeface="Lucida Console" panose="020B0609040504020204" pitchFamily="49" charset="0"/>
            </a:rPr>
            <a:t>battery died</a:t>
          </a:r>
          <a:endParaRPr lang="en-US" sz="1200" kern="1200" dirty="0">
            <a:ln>
              <a:noFill/>
            </a:ln>
            <a:latin typeface="Lucida Console" panose="020B0609040504020204" pitchFamily="49" charset="0"/>
          </a:endParaRPr>
        </a:p>
      </dsp:txBody>
      <dsp:txXfrm rot="-5400000">
        <a:off x="399347" y="1896675"/>
        <a:ext cx="4002151" cy="334618"/>
      </dsp:txXfrm>
    </dsp:sp>
    <dsp:sp modelId="{A80D2ED9-B9E3-4152-9294-4B4DA5BD09BA}">
      <dsp:nvSpPr>
        <dsp:cNvPr id="0" name=""/>
        <dsp:cNvSpPr/>
      </dsp:nvSpPr>
      <dsp:spPr>
        <a:xfrm rot="5400000">
          <a:off x="-85574" y="2410513"/>
          <a:ext cx="570495" cy="399346"/>
        </a:xfrm>
        <a:prstGeom prst="chevron">
          <a:avLst/>
        </a:prstGeom>
        <a:solidFill>
          <a:srgbClr val="F29000"/>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ysClr val="windowText" lastClr="000000"/>
              </a:solidFill>
              <a:latin typeface="Lucida Console" panose="020B0609040504020204" pitchFamily="49" charset="0"/>
            </a:rPr>
            <a:t>Why</a:t>
          </a:r>
          <a:endParaRPr lang="en-US" sz="1200" kern="1200" dirty="0">
            <a:solidFill>
              <a:sysClr val="windowText" lastClr="000000"/>
            </a:solidFill>
            <a:latin typeface="Lucida Console" panose="020B0609040504020204" pitchFamily="49" charset="0"/>
          </a:endParaRPr>
        </a:p>
      </dsp:txBody>
      <dsp:txXfrm rot="-5400000">
        <a:off x="1" y="2524611"/>
        <a:ext cx="399346" cy="171149"/>
      </dsp:txXfrm>
    </dsp:sp>
    <dsp:sp modelId="{532F441F-1286-43F3-8A7C-26886E2D2AD3}">
      <dsp:nvSpPr>
        <dsp:cNvPr id="0" name=""/>
        <dsp:cNvSpPr/>
      </dsp:nvSpPr>
      <dsp:spPr>
        <a:xfrm rot="5400000">
          <a:off x="2224062" y="500224"/>
          <a:ext cx="370822" cy="4020253"/>
        </a:xfrm>
        <a:prstGeom prst="round2SameRect">
          <a:avLst/>
        </a:prstGeom>
        <a:solidFill>
          <a:schemeClr val="lt1">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n>
                <a:noFill/>
              </a:ln>
              <a:latin typeface="Lucida Console" panose="020B0609040504020204" pitchFamily="49" charset="0"/>
            </a:rPr>
            <a:t>defective </a:t>
          </a:r>
          <a:r>
            <a:rPr lang="en-US" sz="1200" kern="1200" dirty="0" smtClean="0">
              <a:ln>
                <a:noFill/>
              </a:ln>
              <a:latin typeface="Lucida Console" panose="020B0609040504020204" pitchFamily="49" charset="0"/>
            </a:rPr>
            <a:t>Cable</a:t>
          </a:r>
          <a:endParaRPr lang="en-US" sz="1200" kern="1200" dirty="0">
            <a:ln>
              <a:noFill/>
            </a:ln>
            <a:latin typeface="Lucida Console" panose="020B0609040504020204" pitchFamily="49" charset="0"/>
          </a:endParaRPr>
        </a:p>
      </dsp:txBody>
      <dsp:txXfrm rot="-5400000">
        <a:off x="399347" y="2343041"/>
        <a:ext cx="4002151" cy="3346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63971-12E2-4C6E-B217-8C556B7EB252}" type="datetimeFigureOut">
              <a:rPr lang="en-US" smtClean="0"/>
              <a:t>5/22/2018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6D614-8BBE-4C2C-B36E-FC2DD4C027ED}" type="slidenum">
              <a:rPr lang="en-US" smtClean="0"/>
              <a:t>‹#›</a:t>
            </a:fld>
            <a:endParaRPr lang="en-US"/>
          </a:p>
        </p:txBody>
      </p:sp>
    </p:spTree>
    <p:extLst>
      <p:ext uri="{BB962C8B-B14F-4D97-AF65-F5344CB8AC3E}">
        <p14:creationId xmlns:p14="http://schemas.microsoft.com/office/powerpoint/2010/main" val="64538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unretrospectives.com/defining-nirvan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Sailboat (</a:t>
            </a:r>
            <a:r>
              <a:rPr lang="en-GB" sz="1200" kern="1200" dirty="0" smtClean="0">
                <a:solidFill>
                  <a:schemeClr val="tx1"/>
                </a:solidFill>
                <a:effectLst/>
                <a:latin typeface="+mn-lt"/>
                <a:ea typeface="+mn-ea"/>
                <a:cs typeface="+mn-cs"/>
              </a:rPr>
              <a:t>first attachment)</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island represent the team’s goals/vision, we work every day to reach this island.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rocks represent the risks we might encounter along the way.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anchor on the boat is everything that has slowed us down this Sprint</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clouds and the wind represent everything that has helped us this Sprint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2766FA-2AA8-484A-A4A7-578295756A32}" type="slidenum">
              <a:rPr lang="en-US" smtClean="0"/>
              <a:t>4</a:t>
            </a:fld>
            <a:endParaRPr lang="en-US"/>
          </a:p>
        </p:txBody>
      </p:sp>
    </p:spTree>
    <p:extLst>
      <p:ext uri="{BB962C8B-B14F-4D97-AF65-F5344CB8AC3E}">
        <p14:creationId xmlns:p14="http://schemas.microsoft.com/office/powerpoint/2010/main" val="92193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Racing car / abyss </a:t>
            </a:r>
            <a:r>
              <a:rPr lang="en-GB" sz="1200" kern="1200" dirty="0" smtClean="0">
                <a:solidFill>
                  <a:schemeClr val="tx1"/>
                </a:solidFill>
                <a:effectLst/>
                <a:latin typeface="+mn-lt"/>
                <a:ea typeface="+mn-ea"/>
                <a:cs typeface="+mn-cs"/>
              </a:rPr>
              <a:t>(third attachment)</a:t>
            </a:r>
            <a:endParaRPr lang="en-US" sz="12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Looking Back</a:t>
            </a:r>
            <a:endParaRPr lang="en-US" sz="1200" kern="1200" dirty="0" smtClean="0">
              <a:solidFill>
                <a:schemeClr val="tx1"/>
              </a:solidFill>
              <a:effectLst/>
              <a:latin typeface="+mn-lt"/>
              <a:ea typeface="+mn-ea"/>
              <a:cs typeface="+mn-cs"/>
            </a:endParaRPr>
          </a:p>
          <a:p>
            <a:pPr lvl="3"/>
            <a:r>
              <a:rPr lang="en-GB" sz="1200" kern="1200" dirty="0" smtClean="0">
                <a:solidFill>
                  <a:schemeClr val="tx1"/>
                </a:solidFill>
                <a:effectLst/>
                <a:latin typeface="+mn-lt"/>
                <a:ea typeface="+mn-ea"/>
                <a:cs typeface="+mn-cs"/>
              </a:rPr>
              <a:t>Engine: What have been pushing us forward? Making us move fast?</a:t>
            </a:r>
            <a:endParaRPr lang="en-US" sz="1200" kern="1200" dirty="0" smtClean="0">
              <a:solidFill>
                <a:schemeClr val="tx1"/>
              </a:solidFill>
              <a:effectLst/>
              <a:latin typeface="+mn-lt"/>
              <a:ea typeface="+mn-ea"/>
              <a:cs typeface="+mn-cs"/>
            </a:endParaRPr>
          </a:p>
          <a:p>
            <a:pPr lvl="3"/>
            <a:r>
              <a:rPr lang="en-GB" sz="1200" kern="1200" dirty="0" smtClean="0">
                <a:solidFill>
                  <a:schemeClr val="tx1"/>
                </a:solidFill>
                <a:effectLst/>
                <a:latin typeface="+mn-lt"/>
                <a:ea typeface="+mn-ea"/>
                <a:cs typeface="+mn-cs"/>
              </a:rPr>
              <a:t>Parachute: What have been slowing us down?</a:t>
            </a:r>
            <a:endParaRPr lang="en-US" sz="12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Looking Ahead</a:t>
            </a:r>
            <a:endParaRPr lang="en-US" sz="1200" kern="1200" dirty="0" smtClean="0">
              <a:solidFill>
                <a:schemeClr val="tx1"/>
              </a:solidFill>
              <a:effectLst/>
              <a:latin typeface="+mn-lt"/>
              <a:ea typeface="+mn-ea"/>
              <a:cs typeface="+mn-cs"/>
            </a:endParaRPr>
          </a:p>
          <a:p>
            <a:pPr lvl="3"/>
            <a:r>
              <a:rPr lang="en-GB" sz="1200" kern="1200" dirty="0" smtClean="0">
                <a:solidFill>
                  <a:schemeClr val="tx1"/>
                </a:solidFill>
                <a:effectLst/>
                <a:latin typeface="+mn-lt"/>
                <a:ea typeface="+mn-ea"/>
                <a:cs typeface="+mn-cs"/>
              </a:rPr>
              <a:t>Abyss: What are the danger ahead? What could take us down the role?</a:t>
            </a:r>
            <a:endParaRPr lang="en-US" sz="1200" kern="1200" dirty="0" smtClean="0">
              <a:solidFill>
                <a:schemeClr val="tx1"/>
              </a:solidFill>
              <a:effectLst/>
              <a:latin typeface="+mn-lt"/>
              <a:ea typeface="+mn-ea"/>
              <a:cs typeface="+mn-cs"/>
            </a:endParaRPr>
          </a:p>
          <a:p>
            <a:pPr lvl="3"/>
            <a:r>
              <a:rPr lang="en-GB" sz="1200" kern="1200" dirty="0" smtClean="0">
                <a:solidFill>
                  <a:schemeClr val="tx1"/>
                </a:solidFill>
                <a:effectLst/>
                <a:latin typeface="+mn-lt"/>
                <a:ea typeface="+mn-ea"/>
                <a:cs typeface="+mn-cs"/>
              </a:rPr>
              <a:t>Bridge: What could we build to overcome such challenges? What shall we do to overcome the abyss?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2766FA-2AA8-484A-A4A7-578295756A32}" type="slidenum">
              <a:rPr lang="en-US" smtClean="0"/>
              <a:t>6</a:t>
            </a:fld>
            <a:endParaRPr lang="en-US"/>
          </a:p>
        </p:txBody>
      </p:sp>
    </p:spTree>
    <p:extLst>
      <p:ext uri="{BB962C8B-B14F-4D97-AF65-F5344CB8AC3E}">
        <p14:creationId xmlns:p14="http://schemas.microsoft.com/office/powerpoint/2010/main" val="389876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Catapult activity is great for planning and preparing for an upcoming challenge. With a simple metaphor, this activity guides the participants to look at the challenge from three perspectives: the person facing the challenge, the challenge itself, and the organization people engage in to overcome the challenge.</a:t>
            </a:r>
          </a:p>
          <a:p>
            <a:pPr fontAlgn="base"/>
            <a:r>
              <a:rPr lang="en-US" sz="1200" b="1" i="0" kern="1200" dirty="0" smtClean="0">
                <a:solidFill>
                  <a:schemeClr val="tx1"/>
                </a:solidFill>
                <a:effectLst/>
                <a:latin typeface="+mn-lt"/>
                <a:ea typeface="+mn-ea"/>
                <a:cs typeface="+mn-cs"/>
              </a:rPr>
              <a:t>Running the activity</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Draw the catapult, with the person flying and the mountain ahead.</a:t>
            </a:r>
          </a:p>
          <a:p>
            <a:pPr fontAlgn="base"/>
            <a:r>
              <a:rPr lang="en-US" sz="1200" b="0" i="0" kern="1200" dirty="0" smtClean="0">
                <a:solidFill>
                  <a:schemeClr val="tx1"/>
                </a:solidFill>
                <a:effectLst/>
                <a:latin typeface="+mn-lt"/>
                <a:ea typeface="+mn-ea"/>
                <a:cs typeface="+mn-cs"/>
              </a:rPr>
              <a:t>Ask the participants to write notes for each of the three areas</a:t>
            </a:r>
          </a:p>
          <a:p>
            <a:pPr lvl="1" fontAlgn="base"/>
            <a:r>
              <a:rPr lang="en-US" sz="1200" b="0" i="0" kern="1200" dirty="0" smtClean="0">
                <a:solidFill>
                  <a:schemeClr val="tx1"/>
                </a:solidFill>
                <a:effectLst/>
                <a:latin typeface="+mn-lt"/>
                <a:ea typeface="+mn-ea"/>
                <a:cs typeface="+mn-cs"/>
              </a:rPr>
              <a:t>The catapult: notes related to the organization preparing people to overcome the challenge,</a:t>
            </a:r>
          </a:p>
          <a:p>
            <a:pPr lvl="1" fontAlgn="base"/>
            <a:r>
              <a:rPr lang="en-US" sz="1200" b="0" i="0" kern="1200" dirty="0" smtClean="0">
                <a:solidFill>
                  <a:schemeClr val="tx1"/>
                </a:solidFill>
                <a:effectLst/>
                <a:latin typeface="+mn-lt"/>
                <a:ea typeface="+mn-ea"/>
                <a:cs typeface="+mn-cs"/>
              </a:rPr>
              <a:t>Person flying: notes related to the person facing the challenge</a:t>
            </a:r>
          </a:p>
          <a:p>
            <a:pPr lvl="1" fontAlgn="base"/>
            <a:r>
              <a:rPr lang="en-US" sz="1200" b="0" i="0" kern="1200" dirty="0" smtClean="0">
                <a:solidFill>
                  <a:schemeClr val="tx1"/>
                </a:solidFill>
                <a:effectLst/>
                <a:latin typeface="+mn-lt"/>
                <a:ea typeface="+mn-ea"/>
                <a:cs typeface="+mn-cs"/>
              </a:rPr>
              <a:t>The mountain: the challenge itself.</a:t>
            </a:r>
          </a:p>
          <a:p>
            <a:pPr fontAlgn="base"/>
            <a:r>
              <a:rPr lang="en-US" sz="1200" b="0" i="0" kern="1200" dirty="0" smtClean="0">
                <a:solidFill>
                  <a:schemeClr val="tx1"/>
                </a:solidFill>
                <a:effectLst/>
                <a:latin typeface="+mn-lt"/>
                <a:ea typeface="+mn-ea"/>
                <a:cs typeface="+mn-cs"/>
              </a:rPr>
              <a:t>Conversation about the notes. Consider guiding the conversation by connecting related notes from the three areas.</a:t>
            </a:r>
          </a:p>
          <a:p>
            <a:pPr fontAlgn="base"/>
            <a:r>
              <a:rPr lang="en-US" sz="1200" b="0" i="0" kern="1200" dirty="0" smtClean="0">
                <a:solidFill>
                  <a:schemeClr val="tx1"/>
                </a:solidFill>
                <a:effectLst/>
                <a:latin typeface="+mn-lt"/>
                <a:ea typeface="+mn-ea"/>
                <a:cs typeface="+mn-cs"/>
              </a:rPr>
              <a:t>Catapult activity sample result</a:t>
            </a:r>
          </a:p>
          <a:p>
            <a:pPr fontAlgn="base"/>
            <a:r>
              <a:rPr lang="en-US" sz="1200" b="0" i="0" kern="1200" dirty="0" smtClean="0">
                <a:solidFill>
                  <a:schemeClr val="tx1"/>
                </a:solidFill>
                <a:effectLst/>
                <a:latin typeface="+mn-lt"/>
                <a:ea typeface="+mn-ea"/>
                <a:cs typeface="+mn-cs"/>
              </a:rPr>
              <a:t> </a:t>
            </a:r>
          </a:p>
          <a:p>
            <a:pPr fontAlgn="base"/>
            <a:r>
              <a:rPr lang="en-US" sz="1200" b="0" i="0" kern="1200" dirty="0" smtClean="0">
                <a:solidFill>
                  <a:schemeClr val="tx1"/>
                </a:solidFill>
                <a:effectLst/>
                <a:latin typeface="+mn-lt"/>
                <a:ea typeface="+mn-ea"/>
                <a:cs typeface="+mn-cs"/>
              </a:rPr>
              <a:t>Note on the photo above the nirvana or magic land behind the mountain (colored post its on the right of the picture) . The catapult activity builds up on the assumption that people are trying to reach the magic place, the nirvana. If the nirvana is not clear, please consider running an activity for defining it (such as </a:t>
            </a:r>
            <a:r>
              <a:rPr lang="en-US" sz="1200" b="0" i="0" u="none" strike="noStrike" kern="1200" dirty="0" smtClean="0">
                <a:solidFill>
                  <a:schemeClr val="tx1"/>
                </a:solidFill>
                <a:effectLst/>
                <a:latin typeface="+mn-lt"/>
                <a:ea typeface="+mn-ea"/>
                <a:cs typeface="+mn-cs"/>
                <a:hlinkClick r:id="rId3"/>
              </a:rPr>
              <a:t>Defining Nirvana</a:t>
            </a: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2766FA-2AA8-484A-A4A7-578295756A32}" type="slidenum">
              <a:rPr lang="en-US" smtClean="0"/>
              <a:t>9</a:t>
            </a:fld>
            <a:endParaRPr lang="en-US"/>
          </a:p>
        </p:txBody>
      </p:sp>
    </p:spTree>
    <p:extLst>
      <p:ext uri="{BB962C8B-B14F-4D97-AF65-F5344CB8AC3E}">
        <p14:creationId xmlns:p14="http://schemas.microsoft.com/office/powerpoint/2010/main" val="9899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0" indent="-457200">
              <a:spcBef>
                <a:spcPts val="1200"/>
              </a:spcBef>
              <a:spcAft>
                <a:spcPts val="0"/>
              </a:spcAft>
              <a:defRPr/>
            </a:pPr>
            <a:endParaRPr lang="en-US" sz="1800" dirty="0"/>
          </a:p>
        </p:txBody>
      </p:sp>
      <p:sp>
        <p:nvSpPr>
          <p:cNvPr id="4" name="Slide Number Placeholder 3"/>
          <p:cNvSpPr>
            <a:spLocks noGrp="1"/>
          </p:cNvSpPr>
          <p:nvPr>
            <p:ph type="sldNum" sz="quarter" idx="10"/>
          </p:nvPr>
        </p:nvSpPr>
        <p:spPr/>
        <p:txBody>
          <a:bodyPr/>
          <a:lstStyle/>
          <a:p>
            <a:fld id="{F0EB2F42-7EB3-426A-AE0F-BE645EFDC311}" type="slidenum">
              <a:rPr lang="en-US" smtClean="0"/>
              <a:pPr/>
              <a:t>11</a:t>
            </a:fld>
            <a:endParaRPr lang="en-US" dirty="0"/>
          </a:p>
        </p:txBody>
      </p:sp>
    </p:spTree>
    <p:extLst>
      <p:ext uri="{BB962C8B-B14F-4D97-AF65-F5344CB8AC3E}">
        <p14:creationId xmlns:p14="http://schemas.microsoft.com/office/powerpoint/2010/main" val="203043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2240554"/>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914400"/>
            <a:ext cx="7543800" cy="1614488"/>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2CA8EDD-1F8E-454D-B3CE-D6F0B2844BEC}" type="datetimeFigureOut">
              <a:rPr lang="en-US" smtClean="0"/>
              <a:t>5/22/2018</a:t>
            </a:fld>
            <a:endParaRPr lang="en-US"/>
          </a:p>
        </p:txBody>
      </p:sp>
      <p:sp>
        <p:nvSpPr>
          <p:cNvPr id="16" name="Slide Number Placeholder 15"/>
          <p:cNvSpPr>
            <a:spLocks noGrp="1"/>
          </p:cNvSpPr>
          <p:nvPr>
            <p:ph type="sldNum" sz="quarter" idx="11"/>
          </p:nvPr>
        </p:nvSpPr>
        <p:spPr/>
        <p:txBody>
          <a:bodyPr/>
          <a:lstStyle/>
          <a:p>
            <a:fld id="{55D4FB5F-D9F7-4443-B9CE-B704D177F98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A8EDD-1F8E-454D-B3CE-D6F0B2844BEC}"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FB5F-D9F7-4443-B9CE-B704D177F9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A8EDD-1F8E-454D-B3CE-D6F0B2844BEC}"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4FB5F-D9F7-4443-B9CE-B704D177F98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Kick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65656"/>
                </a:solidFill>
              </a:defRPr>
            </a:lvl1p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457200" y="846052"/>
            <a:ext cx="8255000" cy="491024"/>
          </a:xfrm>
        </p:spPr>
        <p:txBody>
          <a:bodyPr/>
          <a:lstStyle>
            <a:lvl1pPr marL="0" indent="0">
              <a:spcBef>
                <a:spcPts val="0"/>
              </a:spcBef>
              <a:spcAft>
                <a:spcPts val="0"/>
              </a:spcAft>
              <a:buNone/>
              <a:defRPr sz="2000" baseline="0">
                <a:solidFill>
                  <a:srgbClr val="565656"/>
                </a:solidFill>
              </a:defRPr>
            </a:lvl1pPr>
            <a:lvl2pPr marL="352425" indent="0">
              <a:spcBef>
                <a:spcPts val="0"/>
              </a:spcBef>
              <a:spcAft>
                <a:spcPts val="0"/>
              </a:spcAft>
              <a:buNone/>
              <a:defRPr sz="1650"/>
            </a:lvl2pPr>
            <a:lvl3pPr marL="600075" indent="0">
              <a:spcBef>
                <a:spcPts val="0"/>
              </a:spcBef>
              <a:spcAft>
                <a:spcPts val="0"/>
              </a:spcAft>
              <a:buNone/>
              <a:defRPr sz="1650"/>
            </a:lvl3pPr>
            <a:lvl4pPr marL="857250" indent="0">
              <a:spcBef>
                <a:spcPts val="0"/>
              </a:spcBef>
              <a:spcAft>
                <a:spcPts val="0"/>
              </a:spcAft>
              <a:buNone/>
              <a:defRPr sz="1650"/>
            </a:lvl4pPr>
            <a:lvl5pPr marL="1076325" indent="0">
              <a:spcBef>
                <a:spcPts val="0"/>
              </a:spcBef>
              <a:spcAft>
                <a:spcPts val="0"/>
              </a:spcAft>
              <a:buNone/>
              <a:defRPr sz="1650"/>
            </a:lvl5pPr>
          </a:lstStyle>
          <a:p>
            <a:pPr lvl="0"/>
            <a:r>
              <a:rPr lang="en-US" dirty="0" smtClean="0"/>
              <a:t>Click to edit kicker box copy. Two lines max.</a:t>
            </a:r>
          </a:p>
        </p:txBody>
      </p:sp>
      <p:sp>
        <p:nvSpPr>
          <p:cNvPr id="6" name="Text Placeholder 5"/>
          <p:cNvSpPr>
            <a:spLocks noGrp="1"/>
          </p:cNvSpPr>
          <p:nvPr>
            <p:ph type="body" sz="quarter" idx="11"/>
          </p:nvPr>
        </p:nvSpPr>
        <p:spPr>
          <a:xfrm>
            <a:off x="404281" y="1530370"/>
            <a:ext cx="8279649" cy="3179820"/>
          </a:xfrm>
        </p:spPr>
        <p:txBody>
          <a:bodyPr/>
          <a:lstStyle>
            <a:lvl1pPr>
              <a:spcBef>
                <a:spcPts val="600"/>
              </a:spcBef>
              <a:spcAft>
                <a:spcPts val="600"/>
              </a:spcAft>
              <a:defRPr sz="1800">
                <a:solidFill>
                  <a:srgbClr val="565656"/>
                </a:solidFill>
              </a:defRPr>
            </a:lvl1pPr>
            <a:lvl2pPr>
              <a:spcBef>
                <a:spcPts val="600"/>
              </a:spcBef>
              <a:spcAft>
                <a:spcPts val="600"/>
              </a:spcAft>
              <a:defRPr sz="1600">
                <a:solidFill>
                  <a:srgbClr val="565656"/>
                </a:solidFill>
              </a:defRPr>
            </a:lvl2pPr>
            <a:lvl3pPr>
              <a:spcBef>
                <a:spcPts val="600"/>
              </a:spcBef>
              <a:spcAft>
                <a:spcPts val="600"/>
              </a:spcAft>
              <a:defRPr sz="1600">
                <a:solidFill>
                  <a:srgbClr val="565656"/>
                </a:solidFill>
              </a:defRPr>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0371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2CA8EDD-1F8E-454D-B3CE-D6F0B2844BEC}" type="datetimeFigureOut">
              <a:rPr lang="en-US" smtClean="0"/>
              <a:t>5/22/2018</a:t>
            </a:fld>
            <a:endParaRPr lang="en-US"/>
          </a:p>
        </p:txBody>
      </p:sp>
      <p:sp>
        <p:nvSpPr>
          <p:cNvPr id="15" name="Slide Number Placeholder 14"/>
          <p:cNvSpPr>
            <a:spLocks noGrp="1"/>
          </p:cNvSpPr>
          <p:nvPr>
            <p:ph type="sldNum" sz="quarter" idx="11"/>
          </p:nvPr>
        </p:nvSpPr>
        <p:spPr/>
        <p:txBody>
          <a:bodyPr/>
          <a:lstStyle/>
          <a:p>
            <a:fld id="{55D4FB5F-D9F7-4443-B9CE-B704D177F98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3055873"/>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2CA8EDD-1F8E-454D-B3CE-D6F0B2844BEC}" type="datetimeFigureOut">
              <a:rPr lang="en-US" smtClean="0"/>
              <a:t>5/22/2018</a:t>
            </a:fld>
            <a:endParaRPr lang="en-US"/>
          </a:p>
        </p:txBody>
      </p:sp>
      <p:sp>
        <p:nvSpPr>
          <p:cNvPr id="13" name="Slide Number Placeholder 12"/>
          <p:cNvSpPr>
            <a:spLocks noGrp="1"/>
          </p:cNvSpPr>
          <p:nvPr>
            <p:ph type="sldNum" sz="quarter" idx="11"/>
          </p:nvPr>
        </p:nvSpPr>
        <p:spPr/>
        <p:txBody>
          <a:bodyPr/>
          <a:lstStyle/>
          <a:p>
            <a:fld id="{55D4FB5F-D9F7-4443-B9CE-B704D177F98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2CA8EDD-1F8E-454D-B3CE-D6F0B2844BEC}" type="datetimeFigureOut">
              <a:rPr lang="en-US" smtClean="0"/>
              <a:t>5/22/2018</a:t>
            </a:fld>
            <a:endParaRPr lang="en-US"/>
          </a:p>
        </p:txBody>
      </p:sp>
      <p:sp>
        <p:nvSpPr>
          <p:cNvPr id="9" name="Slide Number Placeholder 8"/>
          <p:cNvSpPr>
            <a:spLocks noGrp="1"/>
          </p:cNvSpPr>
          <p:nvPr>
            <p:ph type="sldNum" sz="quarter" idx="11"/>
          </p:nvPr>
        </p:nvSpPr>
        <p:spPr/>
        <p:txBody>
          <a:bodyPr/>
          <a:lstStyle/>
          <a:p>
            <a:fld id="{55D4FB5F-D9F7-4443-B9CE-B704D177F98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493777"/>
            <a:ext cx="3273552" cy="2574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2CA8EDD-1F8E-454D-B3CE-D6F0B2844BEC}" type="datetimeFigureOut">
              <a:rPr lang="en-US" smtClean="0"/>
              <a:t>5/22/2018</a:t>
            </a:fld>
            <a:endParaRPr lang="en-US"/>
          </a:p>
        </p:txBody>
      </p:sp>
      <p:sp>
        <p:nvSpPr>
          <p:cNvPr id="15" name="Slide Number Placeholder 14"/>
          <p:cNvSpPr>
            <a:spLocks noGrp="1"/>
          </p:cNvSpPr>
          <p:nvPr>
            <p:ph type="sldNum" sz="quarter" idx="11"/>
          </p:nvPr>
        </p:nvSpPr>
        <p:spPr/>
        <p:txBody>
          <a:bodyPr/>
          <a:lstStyle/>
          <a:p>
            <a:fld id="{55D4FB5F-D9F7-4443-B9CE-B704D177F98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2CA8EDD-1F8E-454D-B3CE-D6F0B2844BEC}" type="datetimeFigureOut">
              <a:rPr lang="en-US" smtClean="0"/>
              <a:t>5/22/2018</a:t>
            </a:fld>
            <a:endParaRPr lang="en-US"/>
          </a:p>
        </p:txBody>
      </p:sp>
      <p:sp>
        <p:nvSpPr>
          <p:cNvPr id="8" name="Slide Number Placeholder 7"/>
          <p:cNvSpPr>
            <a:spLocks noGrp="1"/>
          </p:cNvSpPr>
          <p:nvPr>
            <p:ph type="sldNum" sz="quarter" idx="11"/>
          </p:nvPr>
        </p:nvSpPr>
        <p:spPr/>
        <p:txBody>
          <a:bodyPr/>
          <a:lstStyle/>
          <a:p>
            <a:fld id="{55D4FB5F-D9F7-4443-B9CE-B704D177F98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CA8EDD-1F8E-454D-B3CE-D6F0B2844BEC}" type="datetimeFigureOut">
              <a:rPr lang="en-US" smtClean="0"/>
              <a:t>5/22/2018</a:t>
            </a:fld>
            <a:endParaRPr lang="en-US"/>
          </a:p>
        </p:txBody>
      </p:sp>
      <p:sp>
        <p:nvSpPr>
          <p:cNvPr id="6" name="Slide Number Placeholder 5"/>
          <p:cNvSpPr>
            <a:spLocks noGrp="1"/>
          </p:cNvSpPr>
          <p:nvPr>
            <p:ph type="sldNum" sz="quarter" idx="11"/>
          </p:nvPr>
        </p:nvSpPr>
        <p:spPr/>
        <p:txBody>
          <a:bodyPr/>
          <a:lstStyle/>
          <a:p>
            <a:fld id="{55D4FB5F-D9F7-4443-B9CE-B704D177F98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330941"/>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2CA8EDD-1F8E-454D-B3CE-D6F0B2844BEC}" type="datetimeFigureOut">
              <a:rPr lang="en-US" smtClean="0"/>
              <a:t>5/22/2018</a:t>
            </a:fld>
            <a:endParaRPr lang="en-US"/>
          </a:p>
        </p:txBody>
      </p:sp>
      <p:sp>
        <p:nvSpPr>
          <p:cNvPr id="16" name="Slide Number Placeholder 15"/>
          <p:cNvSpPr>
            <a:spLocks noGrp="1"/>
          </p:cNvSpPr>
          <p:nvPr>
            <p:ph type="sldNum" sz="quarter" idx="11"/>
          </p:nvPr>
        </p:nvSpPr>
        <p:spPr/>
        <p:txBody>
          <a:bodyPr/>
          <a:lstStyle/>
          <a:p>
            <a:fld id="{55D4FB5F-D9F7-4443-B9CE-B704D177F98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2CA8EDD-1F8E-454D-B3CE-D6F0B2844BEC}" type="datetimeFigureOut">
              <a:rPr lang="en-US" smtClean="0"/>
              <a:t>5/22/2018</a:t>
            </a:fld>
            <a:endParaRPr lang="en-US"/>
          </a:p>
        </p:txBody>
      </p:sp>
      <p:sp>
        <p:nvSpPr>
          <p:cNvPr id="14" name="Slide Number Placeholder 13"/>
          <p:cNvSpPr>
            <a:spLocks noGrp="1"/>
          </p:cNvSpPr>
          <p:nvPr>
            <p:ph type="sldNum" sz="quarter" idx="11"/>
          </p:nvPr>
        </p:nvSpPr>
        <p:spPr/>
        <p:txBody>
          <a:bodyPr/>
          <a:lstStyle/>
          <a:p>
            <a:fld id="{55D4FB5F-D9F7-4443-B9CE-B704D177F98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514351"/>
            <a:ext cx="6096000" cy="27431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2CA8EDD-1F8E-454D-B3CE-D6F0B2844BEC}" type="datetimeFigureOut">
              <a:rPr lang="en-US" smtClean="0"/>
              <a:t>5/22/2018</a:t>
            </a:fld>
            <a:endParaRPr lang="en-US"/>
          </a:p>
        </p:txBody>
      </p:sp>
      <p:sp>
        <p:nvSpPr>
          <p:cNvPr id="5" name="Footer Placeholder 4"/>
          <p:cNvSpPr>
            <a:spLocks noGrp="1"/>
          </p:cNvSpPr>
          <p:nvPr>
            <p:ph type="ftr" sz="quarter" idx="3"/>
          </p:nvPr>
        </p:nvSpPr>
        <p:spPr>
          <a:xfrm>
            <a:off x="822960" y="4616054"/>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5D4FB5F-D9F7-4443-B9CE-B704D177F98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514350"/>
            <a:ext cx="6324600" cy="2457450"/>
          </a:xfrm>
        </p:spPr>
        <p:txBody>
          <a:bodyPr/>
          <a:lstStyle/>
          <a:p>
            <a:r>
              <a:rPr lang="en-US" sz="4000" dirty="0" err="1" smtClean="0">
                <a:latin typeface="Lucida Console" panose="020B0609040504020204" pitchFamily="49" charset="0"/>
                <a:cs typeface="Calibri" panose="020F0502020204030204" pitchFamily="34" charset="0"/>
              </a:rPr>
              <a:t>rockin</a:t>
            </a:r>
            <a:r>
              <a:rPr lang="en-US" sz="4000" dirty="0" smtClean="0">
                <a:latin typeface="Lucida Console" panose="020B0609040504020204" pitchFamily="49" charset="0"/>
                <a:cs typeface="Calibri" panose="020F0502020204030204" pitchFamily="34" charset="0"/>
              </a:rPr>
              <a:t> </a:t>
            </a:r>
            <a:r>
              <a:rPr lang="en-US" sz="4000" dirty="0" err="1" smtClean="0">
                <a:latin typeface="Lucida Console" panose="020B0609040504020204" pitchFamily="49" charset="0"/>
                <a:cs typeface="Calibri" panose="020F0502020204030204" pitchFamily="34" charset="0"/>
              </a:rPr>
              <a:t>retros</a:t>
            </a:r>
            <a:endParaRPr lang="en-US" sz="4000" dirty="0">
              <a:latin typeface="Lucida Console" panose="020B0609040504020204" pitchFamily="49" charset="0"/>
              <a:cs typeface="Calibri" panose="020F0502020204030204" pitchFamily="34" charset="0"/>
            </a:endParaRPr>
          </a:p>
        </p:txBody>
      </p:sp>
      <p:sp>
        <p:nvSpPr>
          <p:cNvPr id="3" name="AutoShape 2" descr="Agile Octane"/>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Agile Octane"/>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0" y="4114800"/>
            <a:ext cx="9144000" cy="514350"/>
            <a:chOff x="0" y="4114800"/>
            <a:chExt cx="9144000" cy="514350"/>
          </a:xfrm>
        </p:grpSpPr>
        <p:sp>
          <p:nvSpPr>
            <p:cNvPr id="6" name="Rectangle 5"/>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339449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unretrospectives.com/wp-content/uploads/2015/03/hope-concer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1"/>
            <a:ext cx="5113867" cy="28765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0" y="4114800"/>
            <a:ext cx="9144000" cy="514350"/>
            <a:chOff x="0" y="4114800"/>
            <a:chExt cx="9144000" cy="514350"/>
          </a:xfrm>
        </p:grpSpPr>
        <p:sp>
          <p:nvSpPr>
            <p:cNvPr id="6" name="Rectangle 5"/>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559472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972083" y="3805873"/>
            <a:ext cx="1475813" cy="564713"/>
          </a:xfrm>
          <a:prstGeom prst="roundRect">
            <a:avLst>
              <a:gd name="adj" fmla="val 12456"/>
            </a:avLst>
          </a:prstGeom>
          <a:solidFill>
            <a:schemeClr val="bg1">
              <a:lumMod val="50000"/>
            </a:schemeClr>
          </a:solidFill>
          <a:ln w="9525" cap="flat" cmpd="sng" algn="ctr">
            <a:noFill/>
            <a:prstDash val="solid"/>
            <a:round/>
            <a:headEnd type="none" w="med" len="med"/>
            <a:tailEnd type="none" w="med" len="med"/>
          </a:ln>
          <a:effectLst/>
        </p:spPr>
        <p:txBody>
          <a:bodyPr vert="horz" wrap="square" lIns="34290" tIns="54864" rIns="34290" bIns="54864" numCol="1" rtlCol="0" anchor="ctr" anchorCtr="0" compatLnSpc="1">
            <a:prstTxWarp prst="textNoShape">
              <a:avLst/>
            </a:prstTxWarp>
            <a:noAutofit/>
          </a:bodyPr>
          <a:lstStyle/>
          <a:p>
            <a:pPr algn="ctr">
              <a:spcBef>
                <a:spcPct val="20000"/>
              </a:spcBef>
              <a:buClr>
                <a:schemeClr val="bg1"/>
              </a:buClr>
              <a:buSzPct val="100000"/>
              <a:defRPr/>
            </a:pPr>
            <a:r>
              <a:rPr lang="en-US" sz="1500" kern="0" dirty="0">
                <a:ln>
                  <a:solidFill>
                    <a:schemeClr val="bg2">
                      <a:alpha val="3000"/>
                    </a:schemeClr>
                  </a:solidFill>
                </a:ln>
                <a:solidFill>
                  <a:schemeClr val="bg1"/>
                </a:solidFill>
                <a:latin typeface="Arial"/>
                <a:cs typeface="Arial"/>
              </a:rPr>
              <a:t>Tools</a:t>
            </a:r>
          </a:p>
        </p:txBody>
      </p:sp>
      <p:sp>
        <p:nvSpPr>
          <p:cNvPr id="43" name="Rounded Rectangle 42"/>
          <p:cNvSpPr/>
          <p:nvPr/>
        </p:nvSpPr>
        <p:spPr>
          <a:xfrm>
            <a:off x="2568704" y="3805873"/>
            <a:ext cx="1475813" cy="564713"/>
          </a:xfrm>
          <a:prstGeom prst="roundRect">
            <a:avLst>
              <a:gd name="adj" fmla="val 12456"/>
            </a:avLst>
          </a:prstGeom>
          <a:solidFill>
            <a:schemeClr val="bg1">
              <a:lumMod val="50000"/>
            </a:schemeClr>
          </a:solidFill>
          <a:ln w="9525" cap="flat" cmpd="sng" algn="ctr">
            <a:noFill/>
            <a:prstDash val="solid"/>
            <a:round/>
            <a:headEnd type="none" w="med" len="med"/>
            <a:tailEnd type="none" w="med" len="med"/>
          </a:ln>
          <a:effectLst/>
        </p:spPr>
        <p:txBody>
          <a:bodyPr vert="horz" wrap="square" lIns="34290" tIns="54864" rIns="34290" bIns="54864" numCol="1" rtlCol="0" anchor="ctr" anchorCtr="0" compatLnSpc="1">
            <a:prstTxWarp prst="textNoShape">
              <a:avLst/>
            </a:prstTxWarp>
            <a:noAutofit/>
          </a:bodyPr>
          <a:lstStyle/>
          <a:p>
            <a:pPr algn="ctr">
              <a:spcBef>
                <a:spcPct val="20000"/>
              </a:spcBef>
              <a:buClr>
                <a:schemeClr val="bg1"/>
              </a:buClr>
              <a:buSzPct val="100000"/>
              <a:defRPr/>
            </a:pPr>
            <a:r>
              <a:rPr lang="en-US" sz="1500" kern="0" dirty="0">
                <a:ln>
                  <a:solidFill>
                    <a:schemeClr val="bg2">
                      <a:alpha val="3000"/>
                    </a:schemeClr>
                  </a:solidFill>
                </a:ln>
                <a:solidFill>
                  <a:schemeClr val="bg1"/>
                </a:solidFill>
                <a:latin typeface="Arial"/>
                <a:cs typeface="Arial"/>
              </a:rPr>
              <a:t>Program</a:t>
            </a:r>
          </a:p>
        </p:txBody>
      </p:sp>
      <p:sp>
        <p:nvSpPr>
          <p:cNvPr id="44" name="Rounded Rectangle 43"/>
          <p:cNvSpPr/>
          <p:nvPr/>
        </p:nvSpPr>
        <p:spPr>
          <a:xfrm>
            <a:off x="4165325" y="3805873"/>
            <a:ext cx="1477926" cy="564713"/>
          </a:xfrm>
          <a:prstGeom prst="roundRect">
            <a:avLst>
              <a:gd name="adj" fmla="val 12456"/>
            </a:avLst>
          </a:prstGeom>
          <a:solidFill>
            <a:schemeClr val="bg1">
              <a:lumMod val="50000"/>
            </a:schemeClr>
          </a:solidFill>
          <a:ln w="9525" cap="flat" cmpd="sng" algn="ctr">
            <a:noFill/>
            <a:prstDash val="solid"/>
            <a:round/>
            <a:headEnd type="none" w="med" len="med"/>
            <a:tailEnd type="none" w="med" len="med"/>
          </a:ln>
          <a:effectLst/>
        </p:spPr>
        <p:txBody>
          <a:bodyPr vert="horz" wrap="square" lIns="34290" tIns="54864" rIns="34290" bIns="54864" numCol="1" rtlCol="0" anchor="ctr" anchorCtr="0" compatLnSpc="1">
            <a:prstTxWarp prst="textNoShape">
              <a:avLst/>
            </a:prstTxWarp>
            <a:noAutofit/>
          </a:bodyPr>
          <a:lstStyle/>
          <a:p>
            <a:pPr algn="ctr">
              <a:spcBef>
                <a:spcPct val="20000"/>
              </a:spcBef>
              <a:buClr>
                <a:schemeClr val="bg1"/>
              </a:buClr>
              <a:buSzPct val="100000"/>
              <a:defRPr/>
            </a:pPr>
            <a:r>
              <a:rPr lang="en-US" sz="1500" kern="0" dirty="0">
                <a:ln>
                  <a:solidFill>
                    <a:schemeClr val="bg2">
                      <a:alpha val="3000"/>
                    </a:schemeClr>
                  </a:solidFill>
                </a:ln>
                <a:solidFill>
                  <a:schemeClr val="bg1"/>
                </a:solidFill>
                <a:latin typeface="Arial"/>
                <a:cs typeface="Arial"/>
              </a:rPr>
              <a:t>Environment</a:t>
            </a:r>
          </a:p>
        </p:txBody>
      </p:sp>
      <p:pic>
        <p:nvPicPr>
          <p:cNvPr id="1026" name="Picture 2" descr="Fishbone Diagram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673107"/>
            <a:ext cx="4913920" cy="281304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0" y="4114800"/>
            <a:ext cx="9144000" cy="514350"/>
            <a:chOff x="0" y="4114800"/>
            <a:chExt cx="9144000" cy="514350"/>
          </a:xfrm>
        </p:grpSpPr>
        <p:sp>
          <p:nvSpPr>
            <p:cNvPr id="21" name="Rectangle 20"/>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32757496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4114800"/>
            <a:ext cx="9144000" cy="514350"/>
            <a:chOff x="0" y="4114800"/>
            <a:chExt cx="9144000" cy="514350"/>
          </a:xfrm>
        </p:grpSpPr>
        <p:sp>
          <p:nvSpPr>
            <p:cNvPr id="8" name="Rectangle 7"/>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graphicFrame>
        <p:nvGraphicFramePr>
          <p:cNvPr id="2" name="Diagram 1"/>
          <p:cNvGraphicFramePr/>
          <p:nvPr>
            <p:extLst>
              <p:ext uri="{D42A27DB-BD31-4B8C-83A1-F6EECF244321}">
                <p14:modId xmlns:p14="http://schemas.microsoft.com/office/powerpoint/2010/main" val="3099499460"/>
              </p:ext>
            </p:extLst>
          </p:nvPr>
        </p:nvGraphicFramePr>
        <p:xfrm>
          <a:off x="3581400" y="590550"/>
          <a:ext cx="4419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Image result for 5 wh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rotWithShape="1">
          <a:blip r:embed="rId8">
            <a:grayscl/>
            <a:extLst>
              <a:ext uri="{28A0092B-C50C-407E-A947-70E740481C1C}">
                <a14:useLocalDpi xmlns:a14="http://schemas.microsoft.com/office/drawing/2010/main" val="0"/>
              </a:ext>
            </a:extLst>
          </a:blip>
          <a:srcRect l="17084" t="38077" r="52500" b="18077"/>
          <a:stretch/>
        </p:blipFill>
        <p:spPr bwMode="auto">
          <a:xfrm>
            <a:off x="460375" y="819150"/>
            <a:ext cx="27813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611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4294967295"/>
          </p:nvPr>
        </p:nvSpPr>
        <p:spPr>
          <a:xfrm>
            <a:off x="4334511" y="4929765"/>
            <a:ext cx="474981" cy="137160"/>
          </a:xfrm>
          <a:prstGeom prst="rect">
            <a:avLst/>
          </a:prstGeom>
        </p:spPr>
        <p:txBody>
          <a:bodyPr/>
          <a:lstStyle/>
          <a:p>
            <a:fld id="{7C1FFD91-08E5-43E1-80BC-8AC6BE4B8B94}" type="slidenum">
              <a:rPr lang="en-US" smtClean="0"/>
              <a:pPr/>
              <a:t>13</a:t>
            </a:fld>
            <a:endParaRPr lang="en-US" dirty="0"/>
          </a:p>
        </p:txBody>
      </p:sp>
      <p:grpSp>
        <p:nvGrpSpPr>
          <p:cNvPr id="14" name="Group 13"/>
          <p:cNvGrpSpPr/>
          <p:nvPr/>
        </p:nvGrpSpPr>
        <p:grpSpPr>
          <a:xfrm>
            <a:off x="0" y="4114800"/>
            <a:ext cx="9144000" cy="514350"/>
            <a:chOff x="0" y="4114800"/>
            <a:chExt cx="9144000" cy="514350"/>
          </a:xfrm>
        </p:grpSpPr>
        <p:sp>
          <p:nvSpPr>
            <p:cNvPr id="15" name="Rectangle 14"/>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18" name="TextBox 17"/>
          <p:cNvSpPr txBox="1"/>
          <p:nvPr/>
        </p:nvSpPr>
        <p:spPr>
          <a:xfrm>
            <a:off x="228600" y="285750"/>
            <a:ext cx="8610600" cy="646331"/>
          </a:xfrm>
          <a:prstGeom prst="rect">
            <a:avLst/>
          </a:prstGeom>
          <a:noFill/>
        </p:spPr>
        <p:txBody>
          <a:bodyPr wrap="square" rtlCol="0">
            <a:spAutoFit/>
          </a:bodyPr>
          <a:lstStyle/>
          <a:p>
            <a:r>
              <a:rPr lang="en-US" sz="3600" dirty="0" smtClean="0">
                <a:latin typeface="Lucida Console" panose="020B0609040504020204" pitchFamily="49" charset="0"/>
                <a:cs typeface="Calibri" panose="020F0502020204030204" pitchFamily="34" charset="0"/>
              </a:rPr>
              <a:t>Other “grab bag” ideas</a:t>
            </a:r>
            <a:endParaRPr lang="en-US" sz="3600" dirty="0"/>
          </a:p>
        </p:txBody>
      </p:sp>
      <p:sp>
        <p:nvSpPr>
          <p:cNvPr id="9" name="TextBox 8"/>
          <p:cNvSpPr txBox="1"/>
          <p:nvPr/>
        </p:nvSpPr>
        <p:spPr>
          <a:xfrm>
            <a:off x="685800" y="1276350"/>
            <a:ext cx="729615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Lucida Console" panose="020B0609040504020204" pitchFamily="49" charset="0"/>
              </a:rPr>
              <a:t>rate the iteration 1-5</a:t>
            </a:r>
          </a:p>
          <a:p>
            <a:pPr marL="342900" indent="-342900">
              <a:buFont typeface="Arial" panose="020B0604020202020204" pitchFamily="34" charset="0"/>
              <a:buChar char="•"/>
            </a:pPr>
            <a:r>
              <a:rPr lang="en-US" sz="2400" dirty="0" smtClean="0">
                <a:latin typeface="Lucida Console" panose="020B0609040504020204" pitchFamily="49" charset="0"/>
              </a:rPr>
              <a:t>limit to one word to describe the sprint</a:t>
            </a:r>
          </a:p>
          <a:p>
            <a:pPr marL="342900" indent="-342900">
              <a:buFont typeface="Arial" panose="020B0604020202020204" pitchFamily="34" charset="0"/>
              <a:buChar char="•"/>
            </a:pPr>
            <a:r>
              <a:rPr lang="en-US" sz="2400" dirty="0" smtClean="0">
                <a:latin typeface="Lucida Console" panose="020B0609040504020204" pitchFamily="49" charset="0"/>
              </a:rPr>
              <a:t>appreciations, focus one week on positive uplifting things</a:t>
            </a:r>
            <a:endParaRPr lang="en-US" sz="2400" dirty="0">
              <a:latin typeface="Lucida Console" panose="020B0609040504020204" pitchFamily="49" charset="0"/>
            </a:endParaRPr>
          </a:p>
        </p:txBody>
      </p:sp>
    </p:spTree>
    <p:extLst>
      <p:ext uri="{BB962C8B-B14F-4D97-AF65-F5344CB8AC3E}">
        <p14:creationId xmlns:p14="http://schemas.microsoft.com/office/powerpoint/2010/main" val="160864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12" t="9368" r="38134" b="14168"/>
          <a:stretch/>
        </p:blipFill>
        <p:spPr bwMode="auto">
          <a:xfrm rot="21011410">
            <a:off x="2951210" y="189349"/>
            <a:ext cx="2931159" cy="488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21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228600" y="1155268"/>
            <a:ext cx="1910541" cy="1981200"/>
          </a:xfrm>
          <a:ln w="25400">
            <a:noFill/>
          </a:ln>
        </p:spPr>
        <p:txBody>
          <a:bodyPr>
            <a:normAutofit fontScale="77500" lnSpcReduction="20000"/>
          </a:bodyPr>
          <a:lstStyle/>
          <a:p>
            <a:pPr marL="171450" lvl="1" indent="-114300"/>
            <a:endParaRPr lang="en-US" sz="3000" dirty="0" smtClean="0">
              <a:latin typeface="Garamond" panose="02020404030301010803" pitchFamily="18" charset="0"/>
            </a:endParaRPr>
          </a:p>
          <a:p>
            <a:pPr marL="57150" lvl="1" indent="0">
              <a:buNone/>
            </a:pPr>
            <a:r>
              <a:rPr lang="en-US" sz="1600" dirty="0" smtClean="0">
                <a:latin typeface="Lucida Console" panose="020B0609040504020204" pitchFamily="49" charset="0"/>
              </a:rPr>
              <a:t>“Without </a:t>
            </a:r>
            <a:r>
              <a:rPr lang="en-US" sz="1600" dirty="0">
                <a:latin typeface="Lucida Console" panose="020B0609040504020204" pitchFamily="49" charset="0"/>
              </a:rPr>
              <a:t>continual growth and progress, such words as improvement, achievement, and success have no meaning</a:t>
            </a:r>
            <a:r>
              <a:rPr lang="en-US" sz="1600" dirty="0" smtClean="0">
                <a:latin typeface="Lucida Console" panose="020B0609040504020204" pitchFamily="49" charset="0"/>
              </a:rPr>
              <a:t>.”</a:t>
            </a:r>
            <a:endParaRPr lang="en-US" sz="1600" dirty="0">
              <a:latin typeface="Lucida Console" panose="020B0609040504020204" pitchFamily="49" charset="0"/>
            </a:endParaRPr>
          </a:p>
          <a:p>
            <a:pPr marL="57150" lvl="1" indent="0">
              <a:buNone/>
            </a:pPr>
            <a:r>
              <a:rPr lang="en-US" sz="1600" dirty="0" smtClean="0">
                <a:latin typeface="Lucida Console" panose="020B0609040504020204" pitchFamily="49" charset="0"/>
              </a:rPr>
              <a:t>	-Benjamin	Franklin</a:t>
            </a:r>
            <a:endParaRPr lang="en-US" sz="1600" dirty="0">
              <a:latin typeface="Lucida Console" panose="020B0609040504020204" pitchFamily="49" charset="0"/>
            </a:endParaRPr>
          </a:p>
        </p:txBody>
      </p:sp>
      <p:sp>
        <p:nvSpPr>
          <p:cNvPr id="13" name="Slide Number Placeholder 5"/>
          <p:cNvSpPr>
            <a:spLocks noGrp="1"/>
          </p:cNvSpPr>
          <p:nvPr>
            <p:ph type="sldNum" sz="quarter" idx="4294967295"/>
          </p:nvPr>
        </p:nvSpPr>
        <p:spPr>
          <a:xfrm>
            <a:off x="4334511" y="4929765"/>
            <a:ext cx="474981" cy="137160"/>
          </a:xfrm>
          <a:prstGeom prst="rect">
            <a:avLst/>
          </a:prstGeom>
        </p:spPr>
        <p:txBody>
          <a:bodyPr/>
          <a:lstStyle/>
          <a:p>
            <a:fld id="{7C1FFD91-08E5-43E1-80BC-8AC6BE4B8B94}" type="slidenum">
              <a:rPr lang="en-US" smtClean="0"/>
              <a:pPr/>
              <a:t>2</a:t>
            </a:fld>
            <a:endParaRPr lang="en-US" dirty="0"/>
          </a:p>
        </p:txBody>
      </p:sp>
      <p:grpSp>
        <p:nvGrpSpPr>
          <p:cNvPr id="14" name="Group 13"/>
          <p:cNvGrpSpPr/>
          <p:nvPr/>
        </p:nvGrpSpPr>
        <p:grpSpPr>
          <a:xfrm>
            <a:off x="0" y="4114800"/>
            <a:ext cx="9144000" cy="514350"/>
            <a:chOff x="0" y="4114800"/>
            <a:chExt cx="9144000" cy="514350"/>
          </a:xfrm>
        </p:grpSpPr>
        <p:sp>
          <p:nvSpPr>
            <p:cNvPr id="15" name="Rectangle 14"/>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18" name="TextBox 17"/>
          <p:cNvSpPr txBox="1"/>
          <p:nvPr/>
        </p:nvSpPr>
        <p:spPr>
          <a:xfrm>
            <a:off x="228600" y="285750"/>
            <a:ext cx="8610600" cy="646331"/>
          </a:xfrm>
          <a:prstGeom prst="rect">
            <a:avLst/>
          </a:prstGeom>
          <a:noFill/>
        </p:spPr>
        <p:txBody>
          <a:bodyPr wrap="square" rtlCol="0">
            <a:spAutoFit/>
          </a:bodyPr>
          <a:lstStyle/>
          <a:p>
            <a:r>
              <a:rPr lang="en-US" sz="3600" dirty="0" smtClean="0">
                <a:latin typeface="Lucida Console" panose="020B0609040504020204" pitchFamily="49" charset="0"/>
                <a:cs typeface="Calibri" panose="020F0502020204030204" pitchFamily="34" charset="0"/>
              </a:rPr>
              <a:t>what’s the deal with </a:t>
            </a:r>
            <a:r>
              <a:rPr lang="en-US" sz="3600" dirty="0" err="1" smtClean="0">
                <a:latin typeface="Lucida Console" panose="020B0609040504020204" pitchFamily="49" charset="0"/>
                <a:cs typeface="Calibri" panose="020F0502020204030204" pitchFamily="34" charset="0"/>
              </a:rPr>
              <a:t>retro’s</a:t>
            </a:r>
            <a:r>
              <a:rPr lang="en-US" sz="3600" dirty="0" smtClean="0">
                <a:latin typeface="Lucida Console" panose="020B0609040504020204" pitchFamily="49" charset="0"/>
                <a:cs typeface="Calibri" panose="020F0502020204030204" pitchFamily="34" charset="0"/>
              </a:rPr>
              <a:t>?</a:t>
            </a:r>
            <a:endParaRPr lang="en-US" sz="3600" dirty="0"/>
          </a:p>
        </p:txBody>
      </p:sp>
      <p:sp>
        <p:nvSpPr>
          <p:cNvPr id="9" name="TextBox 8"/>
          <p:cNvSpPr txBox="1"/>
          <p:nvPr/>
        </p:nvSpPr>
        <p:spPr>
          <a:xfrm>
            <a:off x="2438400" y="971550"/>
            <a:ext cx="61722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Lucida Console" panose="020B0609040504020204" pitchFamily="49" charset="0"/>
              </a:rPr>
              <a:t>remember where you are</a:t>
            </a:r>
          </a:p>
          <a:p>
            <a:pPr marL="342900" indent="-342900">
              <a:buFont typeface="Arial" panose="020B0604020202020204" pitchFamily="34" charset="0"/>
              <a:buChar char="•"/>
            </a:pPr>
            <a:r>
              <a:rPr lang="en-US" sz="2400" dirty="0" smtClean="0">
                <a:latin typeface="Lucida Console" panose="020B0609040504020204" pitchFamily="49" charset="0"/>
              </a:rPr>
              <a:t>helps continue learning</a:t>
            </a:r>
          </a:p>
          <a:p>
            <a:pPr marL="342900" indent="-342900">
              <a:buFont typeface="Arial" panose="020B0604020202020204" pitchFamily="34" charset="0"/>
              <a:buChar char="•"/>
            </a:pPr>
            <a:r>
              <a:rPr lang="en-US" sz="2400" dirty="0" smtClean="0">
                <a:latin typeface="Lucida Console" panose="020B0609040504020204" pitchFamily="49" charset="0"/>
              </a:rPr>
              <a:t>look everywhere for opportunities</a:t>
            </a:r>
          </a:p>
          <a:p>
            <a:pPr marL="342900" indent="-342900">
              <a:buFont typeface="Arial" panose="020B0604020202020204" pitchFamily="34" charset="0"/>
              <a:buChar char="•"/>
            </a:pPr>
            <a:r>
              <a:rPr lang="en-US" sz="2400" dirty="0" smtClean="0">
                <a:latin typeface="Lucida Console" panose="020B0609040504020204" pitchFamily="49" charset="0"/>
              </a:rPr>
              <a:t>gives </a:t>
            </a:r>
            <a:r>
              <a:rPr lang="en-US" sz="2400" dirty="0">
                <a:latin typeface="Lucida Console" panose="020B0609040504020204" pitchFamily="49" charset="0"/>
              </a:rPr>
              <a:t>hope for a better future</a:t>
            </a:r>
          </a:p>
          <a:p>
            <a:endParaRPr lang="en-US" sz="2400" dirty="0" smtClean="0">
              <a:latin typeface="Lucida Console" panose="020B0609040504020204" pitchFamily="49" charset="0"/>
            </a:endParaRPr>
          </a:p>
          <a:p>
            <a:r>
              <a:rPr lang="en-US" sz="2400" i="1" dirty="0" smtClean="0">
                <a:latin typeface="Lucida Console" panose="020B0609040504020204" pitchFamily="49" charset="0"/>
              </a:rPr>
              <a:t>this is a key foundation for success in anything</a:t>
            </a:r>
            <a:endParaRPr lang="en-US" sz="2400" i="1" dirty="0">
              <a:latin typeface="Lucida Console" panose="020B0609040504020204" pitchFamily="49" charset="0"/>
            </a:endParaRPr>
          </a:p>
        </p:txBody>
      </p:sp>
    </p:spTree>
    <p:extLst>
      <p:ext uri="{BB962C8B-B14F-4D97-AF65-F5344CB8AC3E}">
        <p14:creationId xmlns:p14="http://schemas.microsoft.com/office/powerpoint/2010/main" val="417438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4294967295"/>
          </p:nvPr>
        </p:nvSpPr>
        <p:spPr>
          <a:xfrm>
            <a:off x="4334511" y="4929765"/>
            <a:ext cx="474981" cy="137160"/>
          </a:xfrm>
          <a:prstGeom prst="rect">
            <a:avLst/>
          </a:prstGeom>
        </p:spPr>
        <p:txBody>
          <a:bodyPr/>
          <a:lstStyle/>
          <a:p>
            <a:fld id="{7C1FFD91-08E5-43E1-80BC-8AC6BE4B8B94}" type="slidenum">
              <a:rPr lang="en-US" smtClean="0"/>
              <a:pPr/>
              <a:t>3</a:t>
            </a:fld>
            <a:endParaRPr lang="en-US" dirty="0"/>
          </a:p>
        </p:txBody>
      </p:sp>
      <p:grpSp>
        <p:nvGrpSpPr>
          <p:cNvPr id="14" name="Group 13"/>
          <p:cNvGrpSpPr/>
          <p:nvPr/>
        </p:nvGrpSpPr>
        <p:grpSpPr>
          <a:xfrm>
            <a:off x="0" y="4114800"/>
            <a:ext cx="9144000" cy="514350"/>
            <a:chOff x="0" y="4114800"/>
            <a:chExt cx="9144000" cy="514350"/>
          </a:xfrm>
        </p:grpSpPr>
        <p:sp>
          <p:nvSpPr>
            <p:cNvPr id="15" name="Rectangle 14"/>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
        <p:nvSpPr>
          <p:cNvPr id="18" name="TextBox 17"/>
          <p:cNvSpPr txBox="1"/>
          <p:nvPr/>
        </p:nvSpPr>
        <p:spPr>
          <a:xfrm>
            <a:off x="228600" y="285750"/>
            <a:ext cx="8610600" cy="646331"/>
          </a:xfrm>
          <a:prstGeom prst="rect">
            <a:avLst/>
          </a:prstGeom>
          <a:noFill/>
        </p:spPr>
        <p:txBody>
          <a:bodyPr wrap="square" rtlCol="0">
            <a:spAutoFit/>
          </a:bodyPr>
          <a:lstStyle/>
          <a:p>
            <a:r>
              <a:rPr lang="en-US" sz="3600" dirty="0" smtClean="0">
                <a:latin typeface="Lucida Console" panose="020B0609040504020204" pitchFamily="49" charset="0"/>
                <a:cs typeface="Calibri" panose="020F0502020204030204" pitchFamily="34" charset="0"/>
              </a:rPr>
              <a:t>the meeting itself</a:t>
            </a:r>
            <a:endParaRPr lang="en-US" sz="3600" dirty="0"/>
          </a:p>
        </p:txBody>
      </p:sp>
      <p:sp>
        <p:nvSpPr>
          <p:cNvPr id="9" name="TextBox 8"/>
          <p:cNvSpPr txBox="1"/>
          <p:nvPr/>
        </p:nvSpPr>
        <p:spPr>
          <a:xfrm>
            <a:off x="685800" y="1276350"/>
            <a:ext cx="729615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Lucida Console" panose="020B0609040504020204" pitchFamily="49" charset="0"/>
              </a:rPr>
              <a:t>30-60 minutes</a:t>
            </a:r>
          </a:p>
          <a:p>
            <a:pPr marL="342900" indent="-342900">
              <a:buFont typeface="Arial" panose="020B0604020202020204" pitchFamily="34" charset="0"/>
              <a:buChar char="•"/>
            </a:pPr>
            <a:r>
              <a:rPr lang="en-US" sz="2400" dirty="0" smtClean="0">
                <a:latin typeface="Lucida Console" panose="020B0609040504020204" pitchFamily="49" charset="0"/>
              </a:rPr>
              <a:t>just the team, no </a:t>
            </a:r>
            <a:r>
              <a:rPr lang="en-US" sz="2400" dirty="0" err="1" smtClean="0">
                <a:latin typeface="Lucida Console" panose="020B0609040504020204" pitchFamily="49" charset="0"/>
              </a:rPr>
              <a:t>mgmt</a:t>
            </a:r>
            <a:endParaRPr lang="en-US" sz="2400" dirty="0" smtClean="0">
              <a:latin typeface="Lucida Console" panose="020B0609040504020204" pitchFamily="49" charset="0"/>
            </a:endParaRPr>
          </a:p>
          <a:p>
            <a:pPr marL="342900" indent="-342900">
              <a:buFont typeface="Arial" panose="020B0604020202020204" pitchFamily="34" charset="0"/>
              <a:buChar char="•"/>
            </a:pPr>
            <a:r>
              <a:rPr lang="en-US" sz="2400" dirty="0" smtClean="0">
                <a:latin typeface="Lucida Console" panose="020B0609040504020204" pitchFamily="49" charset="0"/>
              </a:rPr>
              <a:t>examine both qualitative and quantitative measures</a:t>
            </a:r>
          </a:p>
          <a:p>
            <a:pPr marL="342900" indent="-342900">
              <a:buFont typeface="Arial" panose="020B0604020202020204" pitchFamily="34" charset="0"/>
              <a:buChar char="•"/>
            </a:pPr>
            <a:r>
              <a:rPr lang="en-US" sz="2400" dirty="0" smtClean="0">
                <a:latin typeface="Lucida Console" panose="020B0609040504020204" pitchFamily="49" charset="0"/>
              </a:rPr>
              <a:t>everyone contributes</a:t>
            </a:r>
          </a:p>
          <a:p>
            <a:pPr marL="342900" indent="-342900">
              <a:buFont typeface="Arial" panose="020B0604020202020204" pitchFamily="34" charset="0"/>
              <a:buChar char="•"/>
            </a:pPr>
            <a:r>
              <a:rPr lang="en-US" sz="2400" dirty="0" smtClean="0">
                <a:latin typeface="Lucida Console" panose="020B0609040504020204" pitchFamily="49" charset="0"/>
              </a:rPr>
              <a:t>improvement items go in the backlog</a:t>
            </a:r>
            <a:endParaRPr lang="en-US" sz="2400" dirty="0">
              <a:latin typeface="Lucida Console" panose="020B0609040504020204" pitchFamily="49" charset="0"/>
            </a:endParaRPr>
          </a:p>
        </p:txBody>
      </p:sp>
    </p:spTree>
    <p:extLst>
      <p:ext uri="{BB962C8B-B14F-4D97-AF65-F5344CB8AC3E}">
        <p14:creationId xmlns:p14="http://schemas.microsoft.com/office/powerpoint/2010/main" val="123030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61950"/>
            <a:ext cx="6272322" cy="3441937"/>
          </a:xfrm>
          <a:prstGeom prst="rect">
            <a:avLst/>
          </a:prstGeom>
        </p:spPr>
      </p:pic>
      <p:grpSp>
        <p:nvGrpSpPr>
          <p:cNvPr id="5" name="Group 4"/>
          <p:cNvGrpSpPr/>
          <p:nvPr/>
        </p:nvGrpSpPr>
        <p:grpSpPr>
          <a:xfrm>
            <a:off x="0" y="4114800"/>
            <a:ext cx="9144000" cy="514350"/>
            <a:chOff x="0" y="4114800"/>
            <a:chExt cx="9144000" cy="514350"/>
          </a:xfrm>
        </p:grpSpPr>
        <p:sp>
          <p:nvSpPr>
            <p:cNvPr id="6" name="Rectangle 5"/>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1906250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xp99\Desktop\Shared Catalyst Files\Training Materials\Retro Graphic Aids\startstopcontinue.png"/>
          <p:cNvPicPr>
            <a:picLocks noChangeAspect="1" noChangeArrowheads="1"/>
          </p:cNvPicPr>
          <p:nvPr/>
        </p:nvPicPr>
        <p:blipFill rotWithShape="1">
          <a:blip r:embed="rId2">
            <a:extLst>
              <a:ext uri="{28A0092B-C50C-407E-A947-70E740481C1C}">
                <a14:useLocalDpi xmlns:a14="http://schemas.microsoft.com/office/drawing/2010/main" val="0"/>
              </a:ext>
            </a:extLst>
          </a:blip>
          <a:srcRect l="5521" r="10521" b="10452"/>
          <a:stretch/>
        </p:blipFill>
        <p:spPr bwMode="auto">
          <a:xfrm>
            <a:off x="1267986" y="361950"/>
            <a:ext cx="6608027" cy="337598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0" y="4114800"/>
            <a:ext cx="9144000" cy="514350"/>
            <a:chOff x="0" y="4114800"/>
            <a:chExt cx="9144000" cy="514350"/>
          </a:xfrm>
        </p:grpSpPr>
        <p:sp>
          <p:nvSpPr>
            <p:cNvPr id="6" name="Rectangle 5"/>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234351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xp99\Desktop\Shared Catalyst Files\Training Materials\Retro Graphic Aids\future_cafing_retro_exercise_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61950"/>
            <a:ext cx="6437905" cy="339173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0" y="4114800"/>
            <a:ext cx="9144000" cy="514350"/>
            <a:chOff x="0" y="4114800"/>
            <a:chExt cx="9144000" cy="514350"/>
          </a:xfrm>
        </p:grpSpPr>
        <p:sp>
          <p:nvSpPr>
            <p:cNvPr id="6" name="Rectangle 5"/>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53771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47750"/>
            <a:ext cx="5551037" cy="23431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4114800"/>
            <a:ext cx="9144000" cy="514350"/>
            <a:chOff x="0" y="4114800"/>
            <a:chExt cx="9144000" cy="514350"/>
          </a:xfrm>
        </p:grpSpPr>
        <p:sp>
          <p:nvSpPr>
            <p:cNvPr id="5" name="Rectangle 4"/>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241601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unretrospectives.com/wp-content/uploads/2014/07/FLAP-Catap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42950"/>
            <a:ext cx="804743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7800" y="666750"/>
            <a:ext cx="3276600" cy="646331"/>
          </a:xfrm>
          <a:prstGeom prst="rect">
            <a:avLst/>
          </a:prstGeom>
          <a:solidFill>
            <a:schemeClr val="bg1"/>
          </a:solidFill>
        </p:spPr>
        <p:txBody>
          <a:bodyPr wrap="square" rtlCol="0">
            <a:spAutoFit/>
          </a:bodyPr>
          <a:lstStyle/>
          <a:p>
            <a:r>
              <a:rPr lang="en-US" dirty="0" smtClean="0">
                <a:latin typeface="Lucida Console" panose="020B0609040504020204" pitchFamily="49" charset="0"/>
              </a:rPr>
              <a:t>This example focuses on activities</a:t>
            </a:r>
            <a:endParaRPr lang="en-US" dirty="0">
              <a:latin typeface="Lucida Console" panose="020B0609040504020204" pitchFamily="49" charset="0"/>
            </a:endParaRPr>
          </a:p>
        </p:txBody>
      </p:sp>
      <p:grpSp>
        <p:nvGrpSpPr>
          <p:cNvPr id="6" name="Group 5"/>
          <p:cNvGrpSpPr/>
          <p:nvPr/>
        </p:nvGrpSpPr>
        <p:grpSpPr>
          <a:xfrm>
            <a:off x="0" y="4114800"/>
            <a:ext cx="9144000" cy="514350"/>
            <a:chOff x="0" y="4114800"/>
            <a:chExt cx="9144000" cy="514350"/>
          </a:xfrm>
        </p:grpSpPr>
        <p:sp>
          <p:nvSpPr>
            <p:cNvPr id="7" name="Rectangle 6"/>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2947947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funretrospectives.com/wp-content/uploads/2014/05/catapult-sample-res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1" y="342902"/>
            <a:ext cx="5791200" cy="33163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600" y="311341"/>
            <a:ext cx="2514600" cy="923330"/>
          </a:xfrm>
          <a:prstGeom prst="rect">
            <a:avLst/>
          </a:prstGeom>
          <a:solidFill>
            <a:schemeClr val="bg1"/>
          </a:solidFill>
        </p:spPr>
        <p:txBody>
          <a:bodyPr wrap="square" rtlCol="0">
            <a:spAutoFit/>
          </a:bodyPr>
          <a:lstStyle/>
          <a:p>
            <a:r>
              <a:rPr lang="en-US" dirty="0">
                <a:latin typeface="Lucida Console" panose="020B0609040504020204" pitchFamily="49" charset="0"/>
              </a:rPr>
              <a:t>t</a:t>
            </a:r>
            <a:r>
              <a:rPr lang="en-US" dirty="0" smtClean="0">
                <a:latin typeface="Lucida Console" panose="020B0609040504020204" pitchFamily="49" charset="0"/>
              </a:rPr>
              <a:t>his example focuses on people</a:t>
            </a:r>
            <a:endParaRPr lang="en-US" dirty="0">
              <a:latin typeface="Lucida Console" panose="020B0609040504020204" pitchFamily="49" charset="0"/>
            </a:endParaRPr>
          </a:p>
        </p:txBody>
      </p:sp>
      <p:grpSp>
        <p:nvGrpSpPr>
          <p:cNvPr id="6" name="Group 5"/>
          <p:cNvGrpSpPr/>
          <p:nvPr/>
        </p:nvGrpSpPr>
        <p:grpSpPr>
          <a:xfrm>
            <a:off x="0" y="4114800"/>
            <a:ext cx="9144000" cy="514350"/>
            <a:chOff x="0" y="4114800"/>
            <a:chExt cx="9144000" cy="514350"/>
          </a:xfrm>
        </p:grpSpPr>
        <p:sp>
          <p:nvSpPr>
            <p:cNvPr id="7" name="Rectangle 6"/>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grpSp>
    </p:spTree>
    <p:extLst>
      <p:ext uri="{BB962C8B-B14F-4D97-AF65-F5344CB8AC3E}">
        <p14:creationId xmlns:p14="http://schemas.microsoft.com/office/powerpoint/2010/main" val="1986930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2965</TotalTime>
  <Words>418</Words>
  <Application>Microsoft Office PowerPoint</Application>
  <PresentationFormat>On-screen Show (16:9)</PresentationFormat>
  <Paragraphs>68</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Elemental</vt:lpstr>
      <vt:lpstr>rockin retros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Equifax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sustain and deepen an agile transformation?</dc:title>
  <dc:creator>Danny Presten</dc:creator>
  <cp:lastModifiedBy>Danny Presten</cp:lastModifiedBy>
  <cp:revision>34</cp:revision>
  <dcterms:created xsi:type="dcterms:W3CDTF">2018-02-23T16:35:13Z</dcterms:created>
  <dcterms:modified xsi:type="dcterms:W3CDTF">2018-05-22T17:24:07Z</dcterms:modified>
</cp:coreProperties>
</file>